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79" r:id="rId2"/>
    <p:sldId id="477" r:id="rId3"/>
    <p:sldId id="478" r:id="rId4"/>
    <p:sldId id="479" r:id="rId5"/>
    <p:sldId id="480" r:id="rId6"/>
    <p:sldId id="481" r:id="rId7"/>
    <p:sldId id="482" r:id="rId8"/>
    <p:sldId id="483" r:id="rId9"/>
    <p:sldId id="484" r:id="rId10"/>
    <p:sldId id="485" r:id="rId11"/>
    <p:sldId id="486" r:id="rId12"/>
    <p:sldId id="470" r:id="rId13"/>
    <p:sldId id="472" r:id="rId14"/>
    <p:sldId id="473" r:id="rId15"/>
    <p:sldId id="474" r:id="rId16"/>
    <p:sldId id="475" r:id="rId17"/>
    <p:sldId id="476" r:id="rId18"/>
  </p:sldIdLst>
  <p:sldSz cx="12192000" cy="6858000"/>
  <p:notesSz cx="6858000" cy="9144000"/>
  <p:defaultTextStyle>
    <a:defPPr>
      <a:defRPr lang="en-U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therine Kyobutungi" initials="CK" lastIdx="4" clrIdx="0">
    <p:extLst>
      <p:ext uri="{19B8F6BF-5375-455C-9EA6-DF929625EA0E}">
        <p15:presenceInfo xmlns:p15="http://schemas.microsoft.com/office/powerpoint/2012/main" userId="Catherine Kyobutung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B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9"/>
    <p:restoredTop sz="95934"/>
  </p:normalViewPr>
  <p:slideViewPr>
    <p:cSldViewPr snapToGrid="0" snapToObjects="1">
      <p:cViewPr varScale="1">
        <p:scale>
          <a:sx n="141" d="100"/>
          <a:sy n="141" d="100"/>
        </p:scale>
        <p:origin x="96" y="5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4C2991-0F83-4086-92FC-314527DD5F45}" type="doc">
      <dgm:prSet loTypeId="urn:microsoft.com/office/officeart/2005/8/layout/arrow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KE"/>
        </a:p>
      </dgm:t>
    </dgm:pt>
    <dgm:pt modelId="{04E37802-A69C-4712-BB62-3CB6CDEF1B54}">
      <dgm:prSet phldrT="[Text]"/>
      <dgm:spPr/>
      <dgm:t>
        <a:bodyPr/>
        <a:lstStyle/>
        <a:p>
          <a:r>
            <a:rPr lang="en-GB" b="1" dirty="0"/>
            <a:t>Data</a:t>
          </a:r>
          <a:endParaRPr lang="en-KE" b="1" dirty="0"/>
        </a:p>
      </dgm:t>
    </dgm:pt>
    <dgm:pt modelId="{6521343B-D0F9-4356-B807-2A8865645F51}" type="sibTrans" cxnId="{46021491-8AC3-4146-8F9F-99292F9CC5D5}">
      <dgm:prSet/>
      <dgm:spPr/>
      <dgm:t>
        <a:bodyPr/>
        <a:lstStyle/>
        <a:p>
          <a:endParaRPr lang="en-KE"/>
        </a:p>
      </dgm:t>
    </dgm:pt>
    <dgm:pt modelId="{4047434A-8857-4B1A-86CD-9CB04978B1CA}" type="parTrans" cxnId="{46021491-8AC3-4146-8F9F-99292F9CC5D5}">
      <dgm:prSet/>
      <dgm:spPr/>
      <dgm:t>
        <a:bodyPr/>
        <a:lstStyle/>
        <a:p>
          <a:endParaRPr lang="en-KE"/>
        </a:p>
      </dgm:t>
    </dgm:pt>
    <dgm:pt modelId="{770C6F82-2182-40ED-B094-A67CB6104C60}" type="pres">
      <dgm:prSet presAssocID="{E74C2991-0F83-4086-92FC-314527DD5F45}" presName="compositeShape" presStyleCnt="0">
        <dgm:presLayoutVars>
          <dgm:chMax val="2"/>
          <dgm:dir/>
          <dgm:resizeHandles val="exact"/>
        </dgm:presLayoutVars>
      </dgm:prSet>
      <dgm:spPr/>
    </dgm:pt>
    <dgm:pt modelId="{A5521613-979D-4CD7-ACF0-C0D456A9E722}" type="pres">
      <dgm:prSet presAssocID="{04E37802-A69C-4712-BB62-3CB6CDEF1B54}" presName="upArrow" presStyleLbl="node1" presStyleIdx="0" presStyleCnt="1" custAng="10800000" custScaleY="47587"/>
      <dgm:spPr/>
    </dgm:pt>
    <dgm:pt modelId="{75E63D1B-66EC-426E-958B-128D5186750F}" type="pres">
      <dgm:prSet presAssocID="{04E37802-A69C-4712-BB62-3CB6CDEF1B54}" presName="upArrowText" presStyleLbl="revTx" presStyleIdx="0" presStyleCnt="1">
        <dgm:presLayoutVars>
          <dgm:chMax val="0"/>
          <dgm:bulletEnabled val="1"/>
        </dgm:presLayoutVars>
      </dgm:prSet>
      <dgm:spPr/>
    </dgm:pt>
  </dgm:ptLst>
  <dgm:cxnLst>
    <dgm:cxn modelId="{46021491-8AC3-4146-8F9F-99292F9CC5D5}" srcId="{E74C2991-0F83-4086-92FC-314527DD5F45}" destId="{04E37802-A69C-4712-BB62-3CB6CDEF1B54}" srcOrd="0" destOrd="0" parTransId="{4047434A-8857-4B1A-86CD-9CB04978B1CA}" sibTransId="{6521343B-D0F9-4356-B807-2A8865645F51}"/>
    <dgm:cxn modelId="{024834A0-E1AF-43FD-94D8-2FE1555F3DD9}" type="presOf" srcId="{E74C2991-0F83-4086-92FC-314527DD5F45}" destId="{770C6F82-2182-40ED-B094-A67CB6104C60}" srcOrd="0" destOrd="0" presId="urn:microsoft.com/office/officeart/2005/8/layout/arrow4"/>
    <dgm:cxn modelId="{747214B2-D861-4F72-80F4-0BD11BCAB2AB}" type="presOf" srcId="{04E37802-A69C-4712-BB62-3CB6CDEF1B54}" destId="{75E63D1B-66EC-426E-958B-128D5186750F}" srcOrd="0" destOrd="0" presId="urn:microsoft.com/office/officeart/2005/8/layout/arrow4"/>
    <dgm:cxn modelId="{0BB10C69-CAF8-48EB-9249-AB83A2A30E36}" type="presParOf" srcId="{770C6F82-2182-40ED-B094-A67CB6104C60}" destId="{A5521613-979D-4CD7-ACF0-C0D456A9E722}" srcOrd="0" destOrd="0" presId="urn:microsoft.com/office/officeart/2005/8/layout/arrow4"/>
    <dgm:cxn modelId="{7E83986D-C8A3-4AE2-90D7-F67A181FB7F8}" type="presParOf" srcId="{770C6F82-2182-40ED-B094-A67CB6104C60}" destId="{75E63D1B-66EC-426E-958B-128D5186750F}" srcOrd="1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4C2991-0F83-4086-92FC-314527DD5F45}" type="doc">
      <dgm:prSet loTypeId="urn:microsoft.com/office/officeart/2005/8/layout/arrow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KE"/>
        </a:p>
      </dgm:t>
    </dgm:pt>
    <dgm:pt modelId="{04E37802-A69C-4712-BB62-3CB6CDEF1B54}">
      <dgm:prSet phldrT="[Text]"/>
      <dgm:spPr/>
      <dgm:t>
        <a:bodyPr/>
        <a:lstStyle/>
        <a:p>
          <a:r>
            <a:rPr lang="en-GB" b="1" dirty="0"/>
            <a:t>Data</a:t>
          </a:r>
          <a:endParaRPr lang="en-KE" b="1" dirty="0"/>
        </a:p>
      </dgm:t>
    </dgm:pt>
    <dgm:pt modelId="{6521343B-D0F9-4356-B807-2A8865645F51}" type="sibTrans" cxnId="{46021491-8AC3-4146-8F9F-99292F9CC5D5}">
      <dgm:prSet/>
      <dgm:spPr/>
      <dgm:t>
        <a:bodyPr/>
        <a:lstStyle/>
        <a:p>
          <a:endParaRPr lang="en-KE"/>
        </a:p>
      </dgm:t>
    </dgm:pt>
    <dgm:pt modelId="{4047434A-8857-4B1A-86CD-9CB04978B1CA}" type="parTrans" cxnId="{46021491-8AC3-4146-8F9F-99292F9CC5D5}">
      <dgm:prSet/>
      <dgm:spPr/>
      <dgm:t>
        <a:bodyPr/>
        <a:lstStyle/>
        <a:p>
          <a:endParaRPr lang="en-KE"/>
        </a:p>
      </dgm:t>
    </dgm:pt>
    <dgm:pt modelId="{770C6F82-2182-40ED-B094-A67CB6104C60}" type="pres">
      <dgm:prSet presAssocID="{E74C2991-0F83-4086-92FC-314527DD5F45}" presName="compositeShape" presStyleCnt="0">
        <dgm:presLayoutVars>
          <dgm:chMax val="2"/>
          <dgm:dir/>
          <dgm:resizeHandles val="exact"/>
        </dgm:presLayoutVars>
      </dgm:prSet>
      <dgm:spPr/>
    </dgm:pt>
    <dgm:pt modelId="{A5521613-979D-4CD7-ACF0-C0D456A9E722}" type="pres">
      <dgm:prSet presAssocID="{04E37802-A69C-4712-BB62-3CB6CDEF1B54}" presName="upArrow" presStyleLbl="node1" presStyleIdx="0" presStyleCnt="1" custAng="10800000" custScaleY="47587"/>
      <dgm:spPr/>
    </dgm:pt>
    <dgm:pt modelId="{75E63D1B-66EC-426E-958B-128D5186750F}" type="pres">
      <dgm:prSet presAssocID="{04E37802-A69C-4712-BB62-3CB6CDEF1B54}" presName="upArrowText" presStyleLbl="revTx" presStyleIdx="0" presStyleCnt="1">
        <dgm:presLayoutVars>
          <dgm:chMax val="0"/>
          <dgm:bulletEnabled val="1"/>
        </dgm:presLayoutVars>
      </dgm:prSet>
      <dgm:spPr/>
    </dgm:pt>
  </dgm:ptLst>
  <dgm:cxnLst>
    <dgm:cxn modelId="{46021491-8AC3-4146-8F9F-99292F9CC5D5}" srcId="{E74C2991-0F83-4086-92FC-314527DD5F45}" destId="{04E37802-A69C-4712-BB62-3CB6CDEF1B54}" srcOrd="0" destOrd="0" parTransId="{4047434A-8857-4B1A-86CD-9CB04978B1CA}" sibTransId="{6521343B-D0F9-4356-B807-2A8865645F51}"/>
    <dgm:cxn modelId="{024834A0-E1AF-43FD-94D8-2FE1555F3DD9}" type="presOf" srcId="{E74C2991-0F83-4086-92FC-314527DD5F45}" destId="{770C6F82-2182-40ED-B094-A67CB6104C60}" srcOrd="0" destOrd="0" presId="urn:microsoft.com/office/officeart/2005/8/layout/arrow4"/>
    <dgm:cxn modelId="{747214B2-D861-4F72-80F4-0BD11BCAB2AB}" type="presOf" srcId="{04E37802-A69C-4712-BB62-3CB6CDEF1B54}" destId="{75E63D1B-66EC-426E-958B-128D5186750F}" srcOrd="0" destOrd="0" presId="urn:microsoft.com/office/officeart/2005/8/layout/arrow4"/>
    <dgm:cxn modelId="{0BB10C69-CAF8-48EB-9249-AB83A2A30E36}" type="presParOf" srcId="{770C6F82-2182-40ED-B094-A67CB6104C60}" destId="{A5521613-979D-4CD7-ACF0-C0D456A9E722}" srcOrd="0" destOrd="0" presId="urn:microsoft.com/office/officeart/2005/8/layout/arrow4"/>
    <dgm:cxn modelId="{7E83986D-C8A3-4AE2-90D7-F67A181FB7F8}" type="presParOf" srcId="{770C6F82-2182-40ED-B094-A67CB6104C60}" destId="{75E63D1B-66EC-426E-958B-128D5186750F}" srcOrd="1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0B213D-6B71-43AE-8FA8-86E9A2981EEC}" type="doc">
      <dgm:prSet loTypeId="urn:microsoft.com/office/officeart/2005/8/layout/hProcess9" loCatId="process" qsTypeId="urn:microsoft.com/office/officeart/2005/8/quickstyle/simple1" qsCatId="simple" csTypeId="urn:microsoft.com/office/officeart/2005/8/colors/colorful2" csCatId="colorful" phldr="1"/>
      <dgm:spPr/>
    </dgm:pt>
    <dgm:pt modelId="{B2D6927F-3627-4BE9-9101-8AA63BC84CE1}">
      <dgm:prSet phldrT="[Text]"/>
      <dgm:spPr/>
      <dgm:t>
        <a:bodyPr/>
        <a:lstStyle/>
        <a:p>
          <a:r>
            <a:rPr lang="en-GB" b="1" dirty="0"/>
            <a:t>Data cleaning</a:t>
          </a:r>
          <a:endParaRPr lang="en-KE" b="1" dirty="0"/>
        </a:p>
      </dgm:t>
    </dgm:pt>
    <dgm:pt modelId="{E8DA893F-6E85-4007-AC49-B3565674AF9E}" type="parTrans" cxnId="{413702E6-0C95-434F-BCE0-577A508208F6}">
      <dgm:prSet/>
      <dgm:spPr/>
      <dgm:t>
        <a:bodyPr/>
        <a:lstStyle/>
        <a:p>
          <a:endParaRPr lang="en-KE" b="1"/>
        </a:p>
      </dgm:t>
    </dgm:pt>
    <dgm:pt modelId="{A7497726-3D9F-4600-ABC1-9938D40B357A}" type="sibTrans" cxnId="{413702E6-0C95-434F-BCE0-577A508208F6}">
      <dgm:prSet/>
      <dgm:spPr/>
      <dgm:t>
        <a:bodyPr/>
        <a:lstStyle/>
        <a:p>
          <a:endParaRPr lang="en-KE" b="1"/>
        </a:p>
      </dgm:t>
    </dgm:pt>
    <dgm:pt modelId="{186297ED-57DE-4EF0-B51F-2B8FD1741F21}">
      <dgm:prSet phldrT="[Text]"/>
      <dgm:spPr/>
      <dgm:t>
        <a:bodyPr/>
        <a:lstStyle/>
        <a:p>
          <a:r>
            <a:rPr lang="en-GB" b="1" dirty="0"/>
            <a:t>Data ingestion</a:t>
          </a:r>
          <a:endParaRPr lang="en-KE" b="1" dirty="0"/>
        </a:p>
      </dgm:t>
    </dgm:pt>
    <dgm:pt modelId="{17BE357B-9CBC-402E-B075-F8D86AA0BAE5}" type="parTrans" cxnId="{C10447D2-F20D-488E-8883-1BA2F0E13BC2}">
      <dgm:prSet/>
      <dgm:spPr/>
      <dgm:t>
        <a:bodyPr/>
        <a:lstStyle/>
        <a:p>
          <a:endParaRPr lang="en-KE" b="1"/>
        </a:p>
      </dgm:t>
    </dgm:pt>
    <dgm:pt modelId="{FBA86377-D163-4CA5-B0FC-ADED6DED6993}" type="sibTrans" cxnId="{C10447D2-F20D-488E-8883-1BA2F0E13BC2}">
      <dgm:prSet/>
      <dgm:spPr/>
      <dgm:t>
        <a:bodyPr/>
        <a:lstStyle/>
        <a:p>
          <a:endParaRPr lang="en-KE" b="1"/>
        </a:p>
      </dgm:t>
    </dgm:pt>
    <dgm:pt modelId="{DED4C0F3-F203-443F-8B3E-98E877C9525A}">
      <dgm:prSet phldrT="[Text]"/>
      <dgm:spPr/>
      <dgm:t>
        <a:bodyPr/>
        <a:lstStyle/>
        <a:p>
          <a:r>
            <a:rPr lang="en-GB" b="1" dirty="0"/>
            <a:t>Data analytics &amp; transformation</a:t>
          </a:r>
          <a:endParaRPr lang="en-KE" b="1" dirty="0"/>
        </a:p>
      </dgm:t>
    </dgm:pt>
    <dgm:pt modelId="{8EF30612-0170-4EC3-870F-913DEE0C3D7E}" type="parTrans" cxnId="{8E6FD272-05B5-4F0A-A957-D3038F3267E9}">
      <dgm:prSet/>
      <dgm:spPr/>
      <dgm:t>
        <a:bodyPr/>
        <a:lstStyle/>
        <a:p>
          <a:endParaRPr lang="en-KE" b="1"/>
        </a:p>
      </dgm:t>
    </dgm:pt>
    <dgm:pt modelId="{A7F61C6C-E3FA-4D77-B55B-9A591779B08D}" type="sibTrans" cxnId="{8E6FD272-05B5-4F0A-A957-D3038F3267E9}">
      <dgm:prSet/>
      <dgm:spPr/>
      <dgm:t>
        <a:bodyPr/>
        <a:lstStyle/>
        <a:p>
          <a:endParaRPr lang="en-KE" b="1"/>
        </a:p>
      </dgm:t>
    </dgm:pt>
    <dgm:pt modelId="{036C20CC-9845-4F24-8ECF-DF0DB98454E7}">
      <dgm:prSet phldrT="[Text]"/>
      <dgm:spPr/>
      <dgm:t>
        <a:bodyPr/>
        <a:lstStyle/>
        <a:p>
          <a:r>
            <a:rPr lang="en-GB" b="1" dirty="0"/>
            <a:t>Data validation</a:t>
          </a:r>
          <a:endParaRPr lang="en-KE" b="1" dirty="0"/>
        </a:p>
      </dgm:t>
    </dgm:pt>
    <dgm:pt modelId="{1009F44D-A6C2-45C7-BDAF-F61AACE7AAAF}" type="parTrans" cxnId="{3A6AEDC6-3079-4536-BBF6-A5B8FA9A9FF0}">
      <dgm:prSet/>
      <dgm:spPr/>
      <dgm:t>
        <a:bodyPr/>
        <a:lstStyle/>
        <a:p>
          <a:endParaRPr lang="en-KE" b="1"/>
        </a:p>
      </dgm:t>
    </dgm:pt>
    <dgm:pt modelId="{7AD15A31-3CC6-42A2-972A-B32A2BA9E675}" type="sibTrans" cxnId="{3A6AEDC6-3079-4536-BBF6-A5B8FA9A9FF0}">
      <dgm:prSet/>
      <dgm:spPr/>
      <dgm:t>
        <a:bodyPr/>
        <a:lstStyle/>
        <a:p>
          <a:endParaRPr lang="en-KE" b="1"/>
        </a:p>
      </dgm:t>
    </dgm:pt>
    <dgm:pt modelId="{4477C564-76DA-44D6-8BC7-504A50A8301B}">
      <dgm:prSet phldrT="[Text]"/>
      <dgm:spPr/>
      <dgm:t>
        <a:bodyPr/>
        <a:lstStyle/>
        <a:p>
          <a:r>
            <a:rPr lang="en-GB" b="1" dirty="0"/>
            <a:t>Feature engineering</a:t>
          </a:r>
          <a:endParaRPr lang="en-KE" b="1" dirty="0"/>
        </a:p>
      </dgm:t>
    </dgm:pt>
    <dgm:pt modelId="{57FAA537-47B0-4FF0-B6C0-D93143366274}" type="parTrans" cxnId="{2524BE1F-9D41-41B7-BBE5-FBF400873C53}">
      <dgm:prSet/>
      <dgm:spPr/>
      <dgm:t>
        <a:bodyPr/>
        <a:lstStyle/>
        <a:p>
          <a:endParaRPr lang="en-KE" b="1"/>
        </a:p>
      </dgm:t>
    </dgm:pt>
    <dgm:pt modelId="{7ED579FC-7F86-4E54-AC39-EFF190C5FE52}" type="sibTrans" cxnId="{2524BE1F-9D41-41B7-BBE5-FBF400873C53}">
      <dgm:prSet/>
      <dgm:spPr/>
      <dgm:t>
        <a:bodyPr/>
        <a:lstStyle/>
        <a:p>
          <a:endParaRPr lang="en-KE" b="1"/>
        </a:p>
      </dgm:t>
    </dgm:pt>
    <dgm:pt modelId="{93ACF026-2265-47B3-8E78-B7FD7EAC6E7F}">
      <dgm:prSet phldrT="[Text]"/>
      <dgm:spPr/>
      <dgm:t>
        <a:bodyPr/>
        <a:lstStyle/>
        <a:p>
          <a:r>
            <a:rPr lang="en-GB" b="1" dirty="0"/>
            <a:t>Data partitioning</a:t>
          </a:r>
          <a:endParaRPr lang="en-KE" b="1" dirty="0"/>
        </a:p>
      </dgm:t>
    </dgm:pt>
    <dgm:pt modelId="{6C92EB9B-8D37-441B-B614-0FB40F206021}" type="parTrans" cxnId="{671216EE-91B1-47D7-9421-A60F715B22CD}">
      <dgm:prSet/>
      <dgm:spPr/>
      <dgm:t>
        <a:bodyPr/>
        <a:lstStyle/>
        <a:p>
          <a:endParaRPr lang="en-KE" b="1"/>
        </a:p>
      </dgm:t>
    </dgm:pt>
    <dgm:pt modelId="{9CAF4F0A-6957-4071-834E-AC6D95E8147E}" type="sibTrans" cxnId="{671216EE-91B1-47D7-9421-A60F715B22CD}">
      <dgm:prSet/>
      <dgm:spPr/>
      <dgm:t>
        <a:bodyPr/>
        <a:lstStyle/>
        <a:p>
          <a:endParaRPr lang="en-KE" b="1"/>
        </a:p>
      </dgm:t>
    </dgm:pt>
    <dgm:pt modelId="{2A4A287C-8300-416F-A880-177ADE6B36BA}" type="pres">
      <dgm:prSet presAssocID="{300B213D-6B71-43AE-8FA8-86E9A2981EEC}" presName="CompostProcess" presStyleCnt="0">
        <dgm:presLayoutVars>
          <dgm:dir/>
          <dgm:resizeHandles val="exact"/>
        </dgm:presLayoutVars>
      </dgm:prSet>
      <dgm:spPr/>
    </dgm:pt>
    <dgm:pt modelId="{E0488A4F-BF3B-4C40-840C-25CAA3613EF7}" type="pres">
      <dgm:prSet presAssocID="{300B213D-6B71-43AE-8FA8-86E9A2981EEC}" presName="arrow" presStyleLbl="bgShp" presStyleIdx="0" presStyleCnt="1"/>
      <dgm:spPr/>
    </dgm:pt>
    <dgm:pt modelId="{894356C4-5041-47D3-9DAA-A7AB0E03D9EE}" type="pres">
      <dgm:prSet presAssocID="{300B213D-6B71-43AE-8FA8-86E9A2981EEC}" presName="linearProcess" presStyleCnt="0"/>
      <dgm:spPr/>
    </dgm:pt>
    <dgm:pt modelId="{341F7F19-EB9F-4B75-9724-631381F112EA}" type="pres">
      <dgm:prSet presAssocID="{B2D6927F-3627-4BE9-9101-8AA63BC84CE1}" presName="textNode" presStyleLbl="node1" presStyleIdx="0" presStyleCnt="6">
        <dgm:presLayoutVars>
          <dgm:bulletEnabled val="1"/>
        </dgm:presLayoutVars>
      </dgm:prSet>
      <dgm:spPr/>
    </dgm:pt>
    <dgm:pt modelId="{224E268F-C9F2-498D-8FD8-40ABAFED745E}" type="pres">
      <dgm:prSet presAssocID="{A7497726-3D9F-4600-ABC1-9938D40B357A}" presName="sibTrans" presStyleCnt="0"/>
      <dgm:spPr/>
    </dgm:pt>
    <dgm:pt modelId="{337034D3-5394-4489-9CE6-B16777B03215}" type="pres">
      <dgm:prSet presAssocID="{186297ED-57DE-4EF0-B51F-2B8FD1741F21}" presName="textNode" presStyleLbl="node1" presStyleIdx="1" presStyleCnt="6">
        <dgm:presLayoutVars>
          <dgm:bulletEnabled val="1"/>
        </dgm:presLayoutVars>
      </dgm:prSet>
      <dgm:spPr/>
    </dgm:pt>
    <dgm:pt modelId="{000DBAD7-71AB-4013-992C-2334D53158C0}" type="pres">
      <dgm:prSet presAssocID="{FBA86377-D163-4CA5-B0FC-ADED6DED6993}" presName="sibTrans" presStyleCnt="0"/>
      <dgm:spPr/>
    </dgm:pt>
    <dgm:pt modelId="{3AC93EA1-CB26-46CE-B4CD-88A83EE1CB3C}" type="pres">
      <dgm:prSet presAssocID="{DED4C0F3-F203-443F-8B3E-98E877C9525A}" presName="textNode" presStyleLbl="node1" presStyleIdx="2" presStyleCnt="6">
        <dgm:presLayoutVars>
          <dgm:bulletEnabled val="1"/>
        </dgm:presLayoutVars>
      </dgm:prSet>
      <dgm:spPr/>
    </dgm:pt>
    <dgm:pt modelId="{185FE16F-D3D1-4D2B-B8E3-0F6033268C53}" type="pres">
      <dgm:prSet presAssocID="{A7F61C6C-E3FA-4D77-B55B-9A591779B08D}" presName="sibTrans" presStyleCnt="0"/>
      <dgm:spPr/>
    </dgm:pt>
    <dgm:pt modelId="{8280605F-B94F-4390-9B0B-61231A5DF32B}" type="pres">
      <dgm:prSet presAssocID="{036C20CC-9845-4F24-8ECF-DF0DB98454E7}" presName="textNode" presStyleLbl="node1" presStyleIdx="3" presStyleCnt="6">
        <dgm:presLayoutVars>
          <dgm:bulletEnabled val="1"/>
        </dgm:presLayoutVars>
      </dgm:prSet>
      <dgm:spPr/>
    </dgm:pt>
    <dgm:pt modelId="{1DC96A59-B1C5-46A6-A3D4-9813275BB635}" type="pres">
      <dgm:prSet presAssocID="{7AD15A31-3CC6-42A2-972A-B32A2BA9E675}" presName="sibTrans" presStyleCnt="0"/>
      <dgm:spPr/>
    </dgm:pt>
    <dgm:pt modelId="{EC48C730-5CCE-4B34-8462-4208139CB68D}" type="pres">
      <dgm:prSet presAssocID="{4477C564-76DA-44D6-8BC7-504A50A8301B}" presName="textNode" presStyleLbl="node1" presStyleIdx="4" presStyleCnt="6">
        <dgm:presLayoutVars>
          <dgm:bulletEnabled val="1"/>
        </dgm:presLayoutVars>
      </dgm:prSet>
      <dgm:spPr/>
    </dgm:pt>
    <dgm:pt modelId="{44807DEA-49E2-4B9F-8CFA-D550F9D1A8B6}" type="pres">
      <dgm:prSet presAssocID="{7ED579FC-7F86-4E54-AC39-EFF190C5FE52}" presName="sibTrans" presStyleCnt="0"/>
      <dgm:spPr/>
    </dgm:pt>
    <dgm:pt modelId="{850D4D0E-6E75-4ECB-A6AA-8A6F25CABBE6}" type="pres">
      <dgm:prSet presAssocID="{93ACF026-2265-47B3-8E78-B7FD7EAC6E7F}" presName="textNode" presStyleLbl="node1" presStyleIdx="5" presStyleCnt="6" custScaleY="88207">
        <dgm:presLayoutVars>
          <dgm:bulletEnabled val="1"/>
        </dgm:presLayoutVars>
      </dgm:prSet>
      <dgm:spPr/>
    </dgm:pt>
  </dgm:ptLst>
  <dgm:cxnLst>
    <dgm:cxn modelId="{2524BE1F-9D41-41B7-BBE5-FBF400873C53}" srcId="{300B213D-6B71-43AE-8FA8-86E9A2981EEC}" destId="{4477C564-76DA-44D6-8BC7-504A50A8301B}" srcOrd="4" destOrd="0" parTransId="{57FAA537-47B0-4FF0-B6C0-D93143366274}" sibTransId="{7ED579FC-7F86-4E54-AC39-EFF190C5FE52}"/>
    <dgm:cxn modelId="{E6925066-0FD2-4251-91B8-DDD459F4C009}" type="presOf" srcId="{036C20CC-9845-4F24-8ECF-DF0DB98454E7}" destId="{8280605F-B94F-4390-9B0B-61231A5DF32B}" srcOrd="0" destOrd="0" presId="urn:microsoft.com/office/officeart/2005/8/layout/hProcess9"/>
    <dgm:cxn modelId="{E0B67D68-EF1C-4066-90AB-E97DB7352CD2}" type="presOf" srcId="{186297ED-57DE-4EF0-B51F-2B8FD1741F21}" destId="{337034D3-5394-4489-9CE6-B16777B03215}" srcOrd="0" destOrd="0" presId="urn:microsoft.com/office/officeart/2005/8/layout/hProcess9"/>
    <dgm:cxn modelId="{754B0949-8AA6-4697-A79A-6DF49FB09242}" type="presOf" srcId="{DED4C0F3-F203-443F-8B3E-98E877C9525A}" destId="{3AC93EA1-CB26-46CE-B4CD-88A83EE1CB3C}" srcOrd="0" destOrd="0" presId="urn:microsoft.com/office/officeart/2005/8/layout/hProcess9"/>
    <dgm:cxn modelId="{8E6FD272-05B5-4F0A-A957-D3038F3267E9}" srcId="{300B213D-6B71-43AE-8FA8-86E9A2981EEC}" destId="{DED4C0F3-F203-443F-8B3E-98E877C9525A}" srcOrd="2" destOrd="0" parTransId="{8EF30612-0170-4EC3-870F-913DEE0C3D7E}" sibTransId="{A7F61C6C-E3FA-4D77-B55B-9A591779B08D}"/>
    <dgm:cxn modelId="{8CDB7A9B-BC22-439A-82F0-9F81EE90D365}" type="presOf" srcId="{4477C564-76DA-44D6-8BC7-504A50A8301B}" destId="{EC48C730-5CCE-4B34-8462-4208139CB68D}" srcOrd="0" destOrd="0" presId="urn:microsoft.com/office/officeart/2005/8/layout/hProcess9"/>
    <dgm:cxn modelId="{3A6AEDC6-3079-4536-BBF6-A5B8FA9A9FF0}" srcId="{300B213D-6B71-43AE-8FA8-86E9A2981EEC}" destId="{036C20CC-9845-4F24-8ECF-DF0DB98454E7}" srcOrd="3" destOrd="0" parTransId="{1009F44D-A6C2-45C7-BDAF-F61AACE7AAAF}" sibTransId="{7AD15A31-3CC6-42A2-972A-B32A2BA9E675}"/>
    <dgm:cxn modelId="{C10447D2-F20D-488E-8883-1BA2F0E13BC2}" srcId="{300B213D-6B71-43AE-8FA8-86E9A2981EEC}" destId="{186297ED-57DE-4EF0-B51F-2B8FD1741F21}" srcOrd="1" destOrd="0" parTransId="{17BE357B-9CBC-402E-B075-F8D86AA0BAE5}" sibTransId="{FBA86377-D163-4CA5-B0FC-ADED6DED6993}"/>
    <dgm:cxn modelId="{8FC4D1D4-7DB1-4EF4-8EAB-E62049BD2F5A}" type="presOf" srcId="{93ACF026-2265-47B3-8E78-B7FD7EAC6E7F}" destId="{850D4D0E-6E75-4ECB-A6AA-8A6F25CABBE6}" srcOrd="0" destOrd="0" presId="urn:microsoft.com/office/officeart/2005/8/layout/hProcess9"/>
    <dgm:cxn modelId="{3FE6D5E5-FB5A-493D-89AB-EADEEDB9CD85}" type="presOf" srcId="{300B213D-6B71-43AE-8FA8-86E9A2981EEC}" destId="{2A4A287C-8300-416F-A880-177ADE6B36BA}" srcOrd="0" destOrd="0" presId="urn:microsoft.com/office/officeart/2005/8/layout/hProcess9"/>
    <dgm:cxn modelId="{413702E6-0C95-434F-BCE0-577A508208F6}" srcId="{300B213D-6B71-43AE-8FA8-86E9A2981EEC}" destId="{B2D6927F-3627-4BE9-9101-8AA63BC84CE1}" srcOrd="0" destOrd="0" parTransId="{E8DA893F-6E85-4007-AC49-B3565674AF9E}" sibTransId="{A7497726-3D9F-4600-ABC1-9938D40B357A}"/>
    <dgm:cxn modelId="{671216EE-91B1-47D7-9421-A60F715B22CD}" srcId="{300B213D-6B71-43AE-8FA8-86E9A2981EEC}" destId="{93ACF026-2265-47B3-8E78-B7FD7EAC6E7F}" srcOrd="5" destOrd="0" parTransId="{6C92EB9B-8D37-441B-B614-0FB40F206021}" sibTransId="{9CAF4F0A-6957-4071-834E-AC6D95E8147E}"/>
    <dgm:cxn modelId="{AF0671F4-87ED-4818-BADB-9F5230EE8B7E}" type="presOf" srcId="{B2D6927F-3627-4BE9-9101-8AA63BC84CE1}" destId="{341F7F19-EB9F-4B75-9724-631381F112EA}" srcOrd="0" destOrd="0" presId="urn:microsoft.com/office/officeart/2005/8/layout/hProcess9"/>
    <dgm:cxn modelId="{196341FF-E345-494E-9903-F5A56AF3A7DE}" type="presParOf" srcId="{2A4A287C-8300-416F-A880-177ADE6B36BA}" destId="{E0488A4F-BF3B-4C40-840C-25CAA3613EF7}" srcOrd="0" destOrd="0" presId="urn:microsoft.com/office/officeart/2005/8/layout/hProcess9"/>
    <dgm:cxn modelId="{F7ABA064-E015-4C01-9CFA-68702519B340}" type="presParOf" srcId="{2A4A287C-8300-416F-A880-177ADE6B36BA}" destId="{894356C4-5041-47D3-9DAA-A7AB0E03D9EE}" srcOrd="1" destOrd="0" presId="urn:microsoft.com/office/officeart/2005/8/layout/hProcess9"/>
    <dgm:cxn modelId="{A673B8C0-D7AC-489F-BBEC-E13FB89B1F8D}" type="presParOf" srcId="{894356C4-5041-47D3-9DAA-A7AB0E03D9EE}" destId="{341F7F19-EB9F-4B75-9724-631381F112EA}" srcOrd="0" destOrd="0" presId="urn:microsoft.com/office/officeart/2005/8/layout/hProcess9"/>
    <dgm:cxn modelId="{EB50AC3A-D66C-4759-B4AE-95648A275132}" type="presParOf" srcId="{894356C4-5041-47D3-9DAA-A7AB0E03D9EE}" destId="{224E268F-C9F2-498D-8FD8-40ABAFED745E}" srcOrd="1" destOrd="0" presId="urn:microsoft.com/office/officeart/2005/8/layout/hProcess9"/>
    <dgm:cxn modelId="{D9C054E2-C565-45D8-89D5-4E227A2B32DC}" type="presParOf" srcId="{894356C4-5041-47D3-9DAA-A7AB0E03D9EE}" destId="{337034D3-5394-4489-9CE6-B16777B03215}" srcOrd="2" destOrd="0" presId="urn:microsoft.com/office/officeart/2005/8/layout/hProcess9"/>
    <dgm:cxn modelId="{B1008717-B9BF-472A-9544-5822C3ADA901}" type="presParOf" srcId="{894356C4-5041-47D3-9DAA-A7AB0E03D9EE}" destId="{000DBAD7-71AB-4013-992C-2334D53158C0}" srcOrd="3" destOrd="0" presId="urn:microsoft.com/office/officeart/2005/8/layout/hProcess9"/>
    <dgm:cxn modelId="{9FA61D8D-4D1F-4C44-A725-33528FC9D124}" type="presParOf" srcId="{894356C4-5041-47D3-9DAA-A7AB0E03D9EE}" destId="{3AC93EA1-CB26-46CE-B4CD-88A83EE1CB3C}" srcOrd="4" destOrd="0" presId="urn:microsoft.com/office/officeart/2005/8/layout/hProcess9"/>
    <dgm:cxn modelId="{541212CA-BCCD-426D-A1BA-BA408C8BE2DF}" type="presParOf" srcId="{894356C4-5041-47D3-9DAA-A7AB0E03D9EE}" destId="{185FE16F-D3D1-4D2B-B8E3-0F6033268C53}" srcOrd="5" destOrd="0" presId="urn:microsoft.com/office/officeart/2005/8/layout/hProcess9"/>
    <dgm:cxn modelId="{E8C5876F-66BD-46C5-AAAE-42FADA898762}" type="presParOf" srcId="{894356C4-5041-47D3-9DAA-A7AB0E03D9EE}" destId="{8280605F-B94F-4390-9B0B-61231A5DF32B}" srcOrd="6" destOrd="0" presId="urn:microsoft.com/office/officeart/2005/8/layout/hProcess9"/>
    <dgm:cxn modelId="{A5B6C64B-139B-4B0C-B67B-C6F59BFE5E06}" type="presParOf" srcId="{894356C4-5041-47D3-9DAA-A7AB0E03D9EE}" destId="{1DC96A59-B1C5-46A6-A3D4-9813275BB635}" srcOrd="7" destOrd="0" presId="urn:microsoft.com/office/officeart/2005/8/layout/hProcess9"/>
    <dgm:cxn modelId="{8B541C1B-2DCE-416D-ABD8-E09C8F60A6A8}" type="presParOf" srcId="{894356C4-5041-47D3-9DAA-A7AB0E03D9EE}" destId="{EC48C730-5CCE-4B34-8462-4208139CB68D}" srcOrd="8" destOrd="0" presId="urn:microsoft.com/office/officeart/2005/8/layout/hProcess9"/>
    <dgm:cxn modelId="{2546FE99-3154-4616-A697-12B599822602}" type="presParOf" srcId="{894356C4-5041-47D3-9DAA-A7AB0E03D9EE}" destId="{44807DEA-49E2-4B9F-8CFA-D550F9D1A8B6}" srcOrd="9" destOrd="0" presId="urn:microsoft.com/office/officeart/2005/8/layout/hProcess9"/>
    <dgm:cxn modelId="{FC892253-E696-4F97-AD68-05731615945E}" type="presParOf" srcId="{894356C4-5041-47D3-9DAA-A7AB0E03D9EE}" destId="{850D4D0E-6E75-4ECB-A6AA-8A6F25CABBE6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00B213D-6B71-43AE-8FA8-86E9A2981EEC}" type="doc">
      <dgm:prSet loTypeId="urn:microsoft.com/office/officeart/2005/8/layout/hProcess9" loCatId="process" qsTypeId="urn:microsoft.com/office/officeart/2005/8/quickstyle/simple1" qsCatId="simple" csTypeId="urn:microsoft.com/office/officeart/2005/8/colors/accent1_3" csCatId="accent1" phldr="1"/>
      <dgm:spPr/>
    </dgm:pt>
    <dgm:pt modelId="{B2D6927F-3627-4BE9-9101-8AA63BC84CE1}">
      <dgm:prSet phldrT="[Text]"/>
      <dgm:spPr/>
      <dgm:t>
        <a:bodyPr/>
        <a:lstStyle/>
        <a:p>
          <a:r>
            <a:rPr lang="en-GB" b="1" dirty="0"/>
            <a:t>Model building</a:t>
          </a:r>
          <a:endParaRPr lang="en-KE" b="1" dirty="0"/>
        </a:p>
      </dgm:t>
    </dgm:pt>
    <dgm:pt modelId="{E8DA893F-6E85-4007-AC49-B3565674AF9E}" type="parTrans" cxnId="{413702E6-0C95-434F-BCE0-577A508208F6}">
      <dgm:prSet/>
      <dgm:spPr/>
      <dgm:t>
        <a:bodyPr/>
        <a:lstStyle/>
        <a:p>
          <a:endParaRPr lang="en-KE" b="1"/>
        </a:p>
      </dgm:t>
    </dgm:pt>
    <dgm:pt modelId="{A7497726-3D9F-4600-ABC1-9938D40B357A}" type="sibTrans" cxnId="{413702E6-0C95-434F-BCE0-577A508208F6}">
      <dgm:prSet/>
      <dgm:spPr/>
      <dgm:t>
        <a:bodyPr/>
        <a:lstStyle/>
        <a:p>
          <a:endParaRPr lang="en-KE" b="1"/>
        </a:p>
      </dgm:t>
    </dgm:pt>
    <dgm:pt modelId="{186297ED-57DE-4EF0-B51F-2B8FD1741F21}">
      <dgm:prSet phldrT="[Text]"/>
      <dgm:spPr/>
      <dgm:t>
        <a:bodyPr/>
        <a:lstStyle/>
        <a:p>
          <a:r>
            <a:rPr lang="en-GB" b="1" dirty="0"/>
            <a:t>Model</a:t>
          </a:r>
          <a:r>
            <a:rPr lang="en-GB" b="1" baseline="0" dirty="0"/>
            <a:t> training &amp; tuning</a:t>
          </a:r>
          <a:endParaRPr lang="en-KE" b="1" dirty="0"/>
        </a:p>
      </dgm:t>
    </dgm:pt>
    <dgm:pt modelId="{17BE357B-9CBC-402E-B075-F8D86AA0BAE5}" type="parTrans" cxnId="{C10447D2-F20D-488E-8883-1BA2F0E13BC2}">
      <dgm:prSet/>
      <dgm:spPr/>
      <dgm:t>
        <a:bodyPr/>
        <a:lstStyle/>
        <a:p>
          <a:endParaRPr lang="en-KE" b="1"/>
        </a:p>
      </dgm:t>
    </dgm:pt>
    <dgm:pt modelId="{FBA86377-D163-4CA5-B0FC-ADED6DED6993}" type="sibTrans" cxnId="{C10447D2-F20D-488E-8883-1BA2F0E13BC2}">
      <dgm:prSet/>
      <dgm:spPr/>
      <dgm:t>
        <a:bodyPr/>
        <a:lstStyle/>
        <a:p>
          <a:endParaRPr lang="en-KE" b="1"/>
        </a:p>
      </dgm:t>
    </dgm:pt>
    <dgm:pt modelId="{DED4C0F3-F203-443F-8B3E-98E877C9525A}">
      <dgm:prSet phldrT="[Text]"/>
      <dgm:spPr/>
      <dgm:t>
        <a:bodyPr/>
        <a:lstStyle/>
        <a:p>
          <a:r>
            <a:rPr lang="en-GB" b="1" dirty="0"/>
            <a:t>Model validation</a:t>
          </a:r>
          <a:endParaRPr lang="en-KE" b="1" dirty="0"/>
        </a:p>
      </dgm:t>
    </dgm:pt>
    <dgm:pt modelId="{8EF30612-0170-4EC3-870F-913DEE0C3D7E}" type="parTrans" cxnId="{8E6FD272-05B5-4F0A-A957-D3038F3267E9}">
      <dgm:prSet/>
      <dgm:spPr/>
      <dgm:t>
        <a:bodyPr/>
        <a:lstStyle/>
        <a:p>
          <a:endParaRPr lang="en-KE" b="1"/>
        </a:p>
      </dgm:t>
    </dgm:pt>
    <dgm:pt modelId="{A7F61C6C-E3FA-4D77-B55B-9A591779B08D}" type="sibTrans" cxnId="{8E6FD272-05B5-4F0A-A957-D3038F3267E9}">
      <dgm:prSet/>
      <dgm:spPr/>
      <dgm:t>
        <a:bodyPr/>
        <a:lstStyle/>
        <a:p>
          <a:endParaRPr lang="en-KE" b="1"/>
        </a:p>
      </dgm:t>
    </dgm:pt>
    <dgm:pt modelId="{036C20CC-9845-4F24-8ECF-DF0DB98454E7}">
      <dgm:prSet phldrT="[Text]"/>
      <dgm:spPr/>
      <dgm:t>
        <a:bodyPr/>
        <a:lstStyle/>
        <a:p>
          <a:r>
            <a:rPr lang="en-GB" b="1" dirty="0"/>
            <a:t>Training at scale</a:t>
          </a:r>
          <a:endParaRPr lang="en-KE" b="1" dirty="0"/>
        </a:p>
      </dgm:t>
    </dgm:pt>
    <dgm:pt modelId="{7AD15A31-3CC6-42A2-972A-B32A2BA9E675}" type="sibTrans" cxnId="{3A6AEDC6-3079-4536-BBF6-A5B8FA9A9FF0}">
      <dgm:prSet/>
      <dgm:spPr/>
      <dgm:t>
        <a:bodyPr/>
        <a:lstStyle/>
        <a:p>
          <a:endParaRPr lang="en-KE" b="1"/>
        </a:p>
      </dgm:t>
    </dgm:pt>
    <dgm:pt modelId="{1009F44D-A6C2-45C7-BDAF-F61AACE7AAAF}" type="parTrans" cxnId="{3A6AEDC6-3079-4536-BBF6-A5B8FA9A9FF0}">
      <dgm:prSet/>
      <dgm:spPr/>
      <dgm:t>
        <a:bodyPr/>
        <a:lstStyle/>
        <a:p>
          <a:endParaRPr lang="en-KE" b="1"/>
        </a:p>
      </dgm:t>
    </dgm:pt>
    <dgm:pt modelId="{2A4A287C-8300-416F-A880-177ADE6B36BA}" type="pres">
      <dgm:prSet presAssocID="{300B213D-6B71-43AE-8FA8-86E9A2981EEC}" presName="CompostProcess" presStyleCnt="0">
        <dgm:presLayoutVars>
          <dgm:dir/>
          <dgm:resizeHandles val="exact"/>
        </dgm:presLayoutVars>
      </dgm:prSet>
      <dgm:spPr/>
    </dgm:pt>
    <dgm:pt modelId="{E0488A4F-BF3B-4C40-840C-25CAA3613EF7}" type="pres">
      <dgm:prSet presAssocID="{300B213D-6B71-43AE-8FA8-86E9A2981EEC}" presName="arrow" presStyleLbl="bgShp" presStyleIdx="0" presStyleCnt="1" custScaleX="97394"/>
      <dgm:spPr/>
    </dgm:pt>
    <dgm:pt modelId="{894356C4-5041-47D3-9DAA-A7AB0E03D9EE}" type="pres">
      <dgm:prSet presAssocID="{300B213D-6B71-43AE-8FA8-86E9A2981EEC}" presName="linearProcess" presStyleCnt="0"/>
      <dgm:spPr/>
    </dgm:pt>
    <dgm:pt modelId="{341F7F19-EB9F-4B75-9724-631381F112EA}" type="pres">
      <dgm:prSet presAssocID="{B2D6927F-3627-4BE9-9101-8AA63BC84CE1}" presName="textNode" presStyleLbl="node1" presStyleIdx="0" presStyleCnt="4">
        <dgm:presLayoutVars>
          <dgm:bulletEnabled val="1"/>
        </dgm:presLayoutVars>
      </dgm:prSet>
      <dgm:spPr/>
    </dgm:pt>
    <dgm:pt modelId="{224E268F-C9F2-498D-8FD8-40ABAFED745E}" type="pres">
      <dgm:prSet presAssocID="{A7497726-3D9F-4600-ABC1-9938D40B357A}" presName="sibTrans" presStyleCnt="0"/>
      <dgm:spPr/>
    </dgm:pt>
    <dgm:pt modelId="{337034D3-5394-4489-9CE6-B16777B03215}" type="pres">
      <dgm:prSet presAssocID="{186297ED-57DE-4EF0-B51F-2B8FD1741F21}" presName="textNode" presStyleLbl="node1" presStyleIdx="1" presStyleCnt="4">
        <dgm:presLayoutVars>
          <dgm:bulletEnabled val="1"/>
        </dgm:presLayoutVars>
      </dgm:prSet>
      <dgm:spPr/>
    </dgm:pt>
    <dgm:pt modelId="{000DBAD7-71AB-4013-992C-2334D53158C0}" type="pres">
      <dgm:prSet presAssocID="{FBA86377-D163-4CA5-B0FC-ADED6DED6993}" presName="sibTrans" presStyleCnt="0"/>
      <dgm:spPr/>
    </dgm:pt>
    <dgm:pt modelId="{3AC93EA1-CB26-46CE-B4CD-88A83EE1CB3C}" type="pres">
      <dgm:prSet presAssocID="{DED4C0F3-F203-443F-8B3E-98E877C9525A}" presName="textNode" presStyleLbl="node1" presStyleIdx="2" presStyleCnt="4">
        <dgm:presLayoutVars>
          <dgm:bulletEnabled val="1"/>
        </dgm:presLayoutVars>
      </dgm:prSet>
      <dgm:spPr/>
    </dgm:pt>
    <dgm:pt modelId="{185FE16F-D3D1-4D2B-B8E3-0F6033268C53}" type="pres">
      <dgm:prSet presAssocID="{A7F61C6C-E3FA-4D77-B55B-9A591779B08D}" presName="sibTrans" presStyleCnt="0"/>
      <dgm:spPr/>
    </dgm:pt>
    <dgm:pt modelId="{8280605F-B94F-4390-9B0B-61231A5DF32B}" type="pres">
      <dgm:prSet presAssocID="{036C20CC-9845-4F24-8ECF-DF0DB98454E7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E6925066-0FD2-4251-91B8-DDD459F4C009}" type="presOf" srcId="{036C20CC-9845-4F24-8ECF-DF0DB98454E7}" destId="{8280605F-B94F-4390-9B0B-61231A5DF32B}" srcOrd="0" destOrd="0" presId="urn:microsoft.com/office/officeart/2005/8/layout/hProcess9"/>
    <dgm:cxn modelId="{E0B67D68-EF1C-4066-90AB-E97DB7352CD2}" type="presOf" srcId="{186297ED-57DE-4EF0-B51F-2B8FD1741F21}" destId="{337034D3-5394-4489-9CE6-B16777B03215}" srcOrd="0" destOrd="0" presId="urn:microsoft.com/office/officeart/2005/8/layout/hProcess9"/>
    <dgm:cxn modelId="{754B0949-8AA6-4697-A79A-6DF49FB09242}" type="presOf" srcId="{DED4C0F3-F203-443F-8B3E-98E877C9525A}" destId="{3AC93EA1-CB26-46CE-B4CD-88A83EE1CB3C}" srcOrd="0" destOrd="0" presId="urn:microsoft.com/office/officeart/2005/8/layout/hProcess9"/>
    <dgm:cxn modelId="{8E6FD272-05B5-4F0A-A957-D3038F3267E9}" srcId="{300B213D-6B71-43AE-8FA8-86E9A2981EEC}" destId="{DED4C0F3-F203-443F-8B3E-98E877C9525A}" srcOrd="2" destOrd="0" parTransId="{8EF30612-0170-4EC3-870F-913DEE0C3D7E}" sibTransId="{A7F61C6C-E3FA-4D77-B55B-9A591779B08D}"/>
    <dgm:cxn modelId="{3A6AEDC6-3079-4536-BBF6-A5B8FA9A9FF0}" srcId="{300B213D-6B71-43AE-8FA8-86E9A2981EEC}" destId="{036C20CC-9845-4F24-8ECF-DF0DB98454E7}" srcOrd="3" destOrd="0" parTransId="{1009F44D-A6C2-45C7-BDAF-F61AACE7AAAF}" sibTransId="{7AD15A31-3CC6-42A2-972A-B32A2BA9E675}"/>
    <dgm:cxn modelId="{C10447D2-F20D-488E-8883-1BA2F0E13BC2}" srcId="{300B213D-6B71-43AE-8FA8-86E9A2981EEC}" destId="{186297ED-57DE-4EF0-B51F-2B8FD1741F21}" srcOrd="1" destOrd="0" parTransId="{17BE357B-9CBC-402E-B075-F8D86AA0BAE5}" sibTransId="{FBA86377-D163-4CA5-B0FC-ADED6DED6993}"/>
    <dgm:cxn modelId="{3FE6D5E5-FB5A-493D-89AB-EADEEDB9CD85}" type="presOf" srcId="{300B213D-6B71-43AE-8FA8-86E9A2981EEC}" destId="{2A4A287C-8300-416F-A880-177ADE6B36BA}" srcOrd="0" destOrd="0" presId="urn:microsoft.com/office/officeart/2005/8/layout/hProcess9"/>
    <dgm:cxn modelId="{413702E6-0C95-434F-BCE0-577A508208F6}" srcId="{300B213D-6B71-43AE-8FA8-86E9A2981EEC}" destId="{B2D6927F-3627-4BE9-9101-8AA63BC84CE1}" srcOrd="0" destOrd="0" parTransId="{E8DA893F-6E85-4007-AC49-B3565674AF9E}" sibTransId="{A7497726-3D9F-4600-ABC1-9938D40B357A}"/>
    <dgm:cxn modelId="{AF0671F4-87ED-4818-BADB-9F5230EE8B7E}" type="presOf" srcId="{B2D6927F-3627-4BE9-9101-8AA63BC84CE1}" destId="{341F7F19-EB9F-4B75-9724-631381F112EA}" srcOrd="0" destOrd="0" presId="urn:microsoft.com/office/officeart/2005/8/layout/hProcess9"/>
    <dgm:cxn modelId="{196341FF-E345-494E-9903-F5A56AF3A7DE}" type="presParOf" srcId="{2A4A287C-8300-416F-A880-177ADE6B36BA}" destId="{E0488A4F-BF3B-4C40-840C-25CAA3613EF7}" srcOrd="0" destOrd="0" presId="urn:microsoft.com/office/officeart/2005/8/layout/hProcess9"/>
    <dgm:cxn modelId="{F7ABA064-E015-4C01-9CFA-68702519B340}" type="presParOf" srcId="{2A4A287C-8300-416F-A880-177ADE6B36BA}" destId="{894356C4-5041-47D3-9DAA-A7AB0E03D9EE}" srcOrd="1" destOrd="0" presId="urn:microsoft.com/office/officeart/2005/8/layout/hProcess9"/>
    <dgm:cxn modelId="{A673B8C0-D7AC-489F-BBEC-E13FB89B1F8D}" type="presParOf" srcId="{894356C4-5041-47D3-9DAA-A7AB0E03D9EE}" destId="{341F7F19-EB9F-4B75-9724-631381F112EA}" srcOrd="0" destOrd="0" presId="urn:microsoft.com/office/officeart/2005/8/layout/hProcess9"/>
    <dgm:cxn modelId="{EB50AC3A-D66C-4759-B4AE-95648A275132}" type="presParOf" srcId="{894356C4-5041-47D3-9DAA-A7AB0E03D9EE}" destId="{224E268F-C9F2-498D-8FD8-40ABAFED745E}" srcOrd="1" destOrd="0" presId="urn:microsoft.com/office/officeart/2005/8/layout/hProcess9"/>
    <dgm:cxn modelId="{D9C054E2-C565-45D8-89D5-4E227A2B32DC}" type="presParOf" srcId="{894356C4-5041-47D3-9DAA-A7AB0E03D9EE}" destId="{337034D3-5394-4489-9CE6-B16777B03215}" srcOrd="2" destOrd="0" presId="urn:microsoft.com/office/officeart/2005/8/layout/hProcess9"/>
    <dgm:cxn modelId="{B1008717-B9BF-472A-9544-5822C3ADA901}" type="presParOf" srcId="{894356C4-5041-47D3-9DAA-A7AB0E03D9EE}" destId="{000DBAD7-71AB-4013-992C-2334D53158C0}" srcOrd="3" destOrd="0" presId="urn:microsoft.com/office/officeart/2005/8/layout/hProcess9"/>
    <dgm:cxn modelId="{9FA61D8D-4D1F-4C44-A725-33528FC9D124}" type="presParOf" srcId="{894356C4-5041-47D3-9DAA-A7AB0E03D9EE}" destId="{3AC93EA1-CB26-46CE-B4CD-88A83EE1CB3C}" srcOrd="4" destOrd="0" presId="urn:microsoft.com/office/officeart/2005/8/layout/hProcess9"/>
    <dgm:cxn modelId="{541212CA-BCCD-426D-A1BA-BA408C8BE2DF}" type="presParOf" srcId="{894356C4-5041-47D3-9DAA-A7AB0E03D9EE}" destId="{185FE16F-D3D1-4D2B-B8E3-0F6033268C53}" srcOrd="5" destOrd="0" presId="urn:microsoft.com/office/officeart/2005/8/layout/hProcess9"/>
    <dgm:cxn modelId="{E8C5876F-66BD-46C5-AAAE-42FADA898762}" type="presParOf" srcId="{894356C4-5041-47D3-9DAA-A7AB0E03D9EE}" destId="{8280605F-B94F-4390-9B0B-61231A5DF32B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0B213D-6B71-43AE-8FA8-86E9A2981EEC}" type="doc">
      <dgm:prSet loTypeId="urn:microsoft.com/office/officeart/2005/8/layout/hProcess9" loCatId="process" qsTypeId="urn:microsoft.com/office/officeart/2005/8/quickstyle/simple1" qsCatId="simple" csTypeId="urn:microsoft.com/office/officeart/2005/8/colors/colorful4" csCatId="colorful" phldr="1"/>
      <dgm:spPr/>
    </dgm:pt>
    <dgm:pt modelId="{B2D6927F-3627-4BE9-9101-8AA63BC84CE1}">
      <dgm:prSet phldrT="[Text]"/>
      <dgm:spPr/>
      <dgm:t>
        <a:bodyPr/>
        <a:lstStyle/>
        <a:p>
          <a:r>
            <a:rPr lang="en-GB" b="1" dirty="0"/>
            <a:t>Deployment</a:t>
          </a:r>
          <a:endParaRPr lang="en-KE" b="1" dirty="0"/>
        </a:p>
      </dgm:t>
    </dgm:pt>
    <dgm:pt modelId="{E8DA893F-6E85-4007-AC49-B3565674AF9E}" type="parTrans" cxnId="{413702E6-0C95-434F-BCE0-577A508208F6}">
      <dgm:prSet/>
      <dgm:spPr/>
      <dgm:t>
        <a:bodyPr/>
        <a:lstStyle/>
        <a:p>
          <a:endParaRPr lang="en-KE" b="1"/>
        </a:p>
      </dgm:t>
    </dgm:pt>
    <dgm:pt modelId="{A7497726-3D9F-4600-ABC1-9938D40B357A}" type="sibTrans" cxnId="{413702E6-0C95-434F-BCE0-577A508208F6}">
      <dgm:prSet/>
      <dgm:spPr/>
      <dgm:t>
        <a:bodyPr/>
        <a:lstStyle/>
        <a:p>
          <a:endParaRPr lang="en-KE" b="1"/>
        </a:p>
      </dgm:t>
    </dgm:pt>
    <dgm:pt modelId="{186297ED-57DE-4EF0-B51F-2B8FD1741F21}">
      <dgm:prSet phldrT="[Text]"/>
      <dgm:spPr/>
      <dgm:t>
        <a:bodyPr/>
        <a:lstStyle/>
        <a:p>
          <a:r>
            <a:rPr lang="en-GB" b="1" dirty="0"/>
            <a:t>Serving</a:t>
          </a:r>
          <a:endParaRPr lang="en-KE" b="1" dirty="0"/>
        </a:p>
      </dgm:t>
    </dgm:pt>
    <dgm:pt modelId="{17BE357B-9CBC-402E-B075-F8D86AA0BAE5}" type="parTrans" cxnId="{C10447D2-F20D-488E-8883-1BA2F0E13BC2}">
      <dgm:prSet/>
      <dgm:spPr/>
      <dgm:t>
        <a:bodyPr/>
        <a:lstStyle/>
        <a:p>
          <a:endParaRPr lang="en-KE" b="1"/>
        </a:p>
      </dgm:t>
    </dgm:pt>
    <dgm:pt modelId="{FBA86377-D163-4CA5-B0FC-ADED6DED6993}" type="sibTrans" cxnId="{C10447D2-F20D-488E-8883-1BA2F0E13BC2}">
      <dgm:prSet/>
      <dgm:spPr/>
      <dgm:t>
        <a:bodyPr/>
        <a:lstStyle/>
        <a:p>
          <a:endParaRPr lang="en-KE" b="1"/>
        </a:p>
      </dgm:t>
    </dgm:pt>
    <dgm:pt modelId="{DED4C0F3-F203-443F-8B3E-98E877C9525A}">
      <dgm:prSet phldrT="[Text]"/>
      <dgm:spPr/>
      <dgm:t>
        <a:bodyPr/>
        <a:lstStyle/>
        <a:p>
          <a:r>
            <a:rPr lang="en-GB" b="1" dirty="0"/>
            <a:t>Monitoring, Logging and </a:t>
          </a:r>
          <a:r>
            <a:rPr lang="en-GB" b="1" dirty="0" err="1"/>
            <a:t>Explainability</a:t>
          </a:r>
          <a:endParaRPr lang="en-KE" b="1" dirty="0"/>
        </a:p>
      </dgm:t>
    </dgm:pt>
    <dgm:pt modelId="{8EF30612-0170-4EC3-870F-913DEE0C3D7E}" type="parTrans" cxnId="{8E6FD272-05B5-4F0A-A957-D3038F3267E9}">
      <dgm:prSet/>
      <dgm:spPr/>
      <dgm:t>
        <a:bodyPr/>
        <a:lstStyle/>
        <a:p>
          <a:endParaRPr lang="en-KE" b="1"/>
        </a:p>
      </dgm:t>
    </dgm:pt>
    <dgm:pt modelId="{A7F61C6C-E3FA-4D77-B55B-9A591779B08D}" type="sibTrans" cxnId="{8E6FD272-05B5-4F0A-A957-D3038F3267E9}">
      <dgm:prSet/>
      <dgm:spPr/>
      <dgm:t>
        <a:bodyPr/>
        <a:lstStyle/>
        <a:p>
          <a:endParaRPr lang="en-KE" b="1"/>
        </a:p>
      </dgm:t>
    </dgm:pt>
    <dgm:pt modelId="{036C20CC-9845-4F24-8ECF-DF0DB98454E7}">
      <dgm:prSet phldrT="[Text]"/>
      <dgm:spPr/>
      <dgm:t>
        <a:bodyPr/>
        <a:lstStyle/>
        <a:p>
          <a:r>
            <a:rPr lang="en-GB" b="1" dirty="0"/>
            <a:t>Finetuning &amp; improvements</a:t>
          </a:r>
          <a:endParaRPr lang="en-KE" b="1" dirty="0"/>
        </a:p>
      </dgm:t>
    </dgm:pt>
    <dgm:pt modelId="{7AD15A31-3CC6-42A2-972A-B32A2BA9E675}" type="sibTrans" cxnId="{3A6AEDC6-3079-4536-BBF6-A5B8FA9A9FF0}">
      <dgm:prSet/>
      <dgm:spPr/>
      <dgm:t>
        <a:bodyPr/>
        <a:lstStyle/>
        <a:p>
          <a:endParaRPr lang="en-KE" b="1"/>
        </a:p>
      </dgm:t>
    </dgm:pt>
    <dgm:pt modelId="{1009F44D-A6C2-45C7-BDAF-F61AACE7AAAF}" type="parTrans" cxnId="{3A6AEDC6-3079-4536-BBF6-A5B8FA9A9FF0}">
      <dgm:prSet/>
      <dgm:spPr/>
      <dgm:t>
        <a:bodyPr/>
        <a:lstStyle/>
        <a:p>
          <a:endParaRPr lang="en-KE" b="1"/>
        </a:p>
      </dgm:t>
    </dgm:pt>
    <dgm:pt modelId="{2A4A287C-8300-416F-A880-177ADE6B36BA}" type="pres">
      <dgm:prSet presAssocID="{300B213D-6B71-43AE-8FA8-86E9A2981EEC}" presName="CompostProcess" presStyleCnt="0">
        <dgm:presLayoutVars>
          <dgm:dir/>
          <dgm:resizeHandles val="exact"/>
        </dgm:presLayoutVars>
      </dgm:prSet>
      <dgm:spPr/>
    </dgm:pt>
    <dgm:pt modelId="{E0488A4F-BF3B-4C40-840C-25CAA3613EF7}" type="pres">
      <dgm:prSet presAssocID="{300B213D-6B71-43AE-8FA8-86E9A2981EEC}" presName="arrow" presStyleLbl="bgShp" presStyleIdx="0" presStyleCnt="1" custScaleX="97394"/>
      <dgm:spPr/>
    </dgm:pt>
    <dgm:pt modelId="{894356C4-5041-47D3-9DAA-A7AB0E03D9EE}" type="pres">
      <dgm:prSet presAssocID="{300B213D-6B71-43AE-8FA8-86E9A2981EEC}" presName="linearProcess" presStyleCnt="0"/>
      <dgm:spPr/>
    </dgm:pt>
    <dgm:pt modelId="{341F7F19-EB9F-4B75-9724-631381F112EA}" type="pres">
      <dgm:prSet presAssocID="{B2D6927F-3627-4BE9-9101-8AA63BC84CE1}" presName="textNode" presStyleLbl="node1" presStyleIdx="0" presStyleCnt="4">
        <dgm:presLayoutVars>
          <dgm:bulletEnabled val="1"/>
        </dgm:presLayoutVars>
      </dgm:prSet>
      <dgm:spPr/>
    </dgm:pt>
    <dgm:pt modelId="{224E268F-C9F2-498D-8FD8-40ABAFED745E}" type="pres">
      <dgm:prSet presAssocID="{A7497726-3D9F-4600-ABC1-9938D40B357A}" presName="sibTrans" presStyleCnt="0"/>
      <dgm:spPr/>
    </dgm:pt>
    <dgm:pt modelId="{337034D3-5394-4489-9CE6-B16777B03215}" type="pres">
      <dgm:prSet presAssocID="{186297ED-57DE-4EF0-B51F-2B8FD1741F21}" presName="textNode" presStyleLbl="node1" presStyleIdx="1" presStyleCnt="4">
        <dgm:presLayoutVars>
          <dgm:bulletEnabled val="1"/>
        </dgm:presLayoutVars>
      </dgm:prSet>
      <dgm:spPr/>
    </dgm:pt>
    <dgm:pt modelId="{000DBAD7-71AB-4013-992C-2334D53158C0}" type="pres">
      <dgm:prSet presAssocID="{FBA86377-D163-4CA5-B0FC-ADED6DED6993}" presName="sibTrans" presStyleCnt="0"/>
      <dgm:spPr/>
    </dgm:pt>
    <dgm:pt modelId="{3AC93EA1-CB26-46CE-B4CD-88A83EE1CB3C}" type="pres">
      <dgm:prSet presAssocID="{DED4C0F3-F203-443F-8B3E-98E877C9525A}" presName="textNode" presStyleLbl="node1" presStyleIdx="2" presStyleCnt="4">
        <dgm:presLayoutVars>
          <dgm:bulletEnabled val="1"/>
        </dgm:presLayoutVars>
      </dgm:prSet>
      <dgm:spPr/>
    </dgm:pt>
    <dgm:pt modelId="{185FE16F-D3D1-4D2B-B8E3-0F6033268C53}" type="pres">
      <dgm:prSet presAssocID="{A7F61C6C-E3FA-4D77-B55B-9A591779B08D}" presName="sibTrans" presStyleCnt="0"/>
      <dgm:spPr/>
    </dgm:pt>
    <dgm:pt modelId="{8280605F-B94F-4390-9B0B-61231A5DF32B}" type="pres">
      <dgm:prSet presAssocID="{036C20CC-9845-4F24-8ECF-DF0DB98454E7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E6925066-0FD2-4251-91B8-DDD459F4C009}" type="presOf" srcId="{036C20CC-9845-4F24-8ECF-DF0DB98454E7}" destId="{8280605F-B94F-4390-9B0B-61231A5DF32B}" srcOrd="0" destOrd="0" presId="urn:microsoft.com/office/officeart/2005/8/layout/hProcess9"/>
    <dgm:cxn modelId="{E0B67D68-EF1C-4066-90AB-E97DB7352CD2}" type="presOf" srcId="{186297ED-57DE-4EF0-B51F-2B8FD1741F21}" destId="{337034D3-5394-4489-9CE6-B16777B03215}" srcOrd="0" destOrd="0" presId="urn:microsoft.com/office/officeart/2005/8/layout/hProcess9"/>
    <dgm:cxn modelId="{754B0949-8AA6-4697-A79A-6DF49FB09242}" type="presOf" srcId="{DED4C0F3-F203-443F-8B3E-98E877C9525A}" destId="{3AC93EA1-CB26-46CE-B4CD-88A83EE1CB3C}" srcOrd="0" destOrd="0" presId="urn:microsoft.com/office/officeart/2005/8/layout/hProcess9"/>
    <dgm:cxn modelId="{8E6FD272-05B5-4F0A-A957-D3038F3267E9}" srcId="{300B213D-6B71-43AE-8FA8-86E9A2981EEC}" destId="{DED4C0F3-F203-443F-8B3E-98E877C9525A}" srcOrd="2" destOrd="0" parTransId="{8EF30612-0170-4EC3-870F-913DEE0C3D7E}" sibTransId="{A7F61C6C-E3FA-4D77-B55B-9A591779B08D}"/>
    <dgm:cxn modelId="{3A6AEDC6-3079-4536-BBF6-A5B8FA9A9FF0}" srcId="{300B213D-6B71-43AE-8FA8-86E9A2981EEC}" destId="{036C20CC-9845-4F24-8ECF-DF0DB98454E7}" srcOrd="3" destOrd="0" parTransId="{1009F44D-A6C2-45C7-BDAF-F61AACE7AAAF}" sibTransId="{7AD15A31-3CC6-42A2-972A-B32A2BA9E675}"/>
    <dgm:cxn modelId="{C10447D2-F20D-488E-8883-1BA2F0E13BC2}" srcId="{300B213D-6B71-43AE-8FA8-86E9A2981EEC}" destId="{186297ED-57DE-4EF0-B51F-2B8FD1741F21}" srcOrd="1" destOrd="0" parTransId="{17BE357B-9CBC-402E-B075-F8D86AA0BAE5}" sibTransId="{FBA86377-D163-4CA5-B0FC-ADED6DED6993}"/>
    <dgm:cxn modelId="{3FE6D5E5-FB5A-493D-89AB-EADEEDB9CD85}" type="presOf" srcId="{300B213D-6B71-43AE-8FA8-86E9A2981EEC}" destId="{2A4A287C-8300-416F-A880-177ADE6B36BA}" srcOrd="0" destOrd="0" presId="urn:microsoft.com/office/officeart/2005/8/layout/hProcess9"/>
    <dgm:cxn modelId="{413702E6-0C95-434F-BCE0-577A508208F6}" srcId="{300B213D-6B71-43AE-8FA8-86E9A2981EEC}" destId="{B2D6927F-3627-4BE9-9101-8AA63BC84CE1}" srcOrd="0" destOrd="0" parTransId="{E8DA893F-6E85-4007-AC49-B3565674AF9E}" sibTransId="{A7497726-3D9F-4600-ABC1-9938D40B357A}"/>
    <dgm:cxn modelId="{AF0671F4-87ED-4818-BADB-9F5230EE8B7E}" type="presOf" srcId="{B2D6927F-3627-4BE9-9101-8AA63BC84CE1}" destId="{341F7F19-EB9F-4B75-9724-631381F112EA}" srcOrd="0" destOrd="0" presId="urn:microsoft.com/office/officeart/2005/8/layout/hProcess9"/>
    <dgm:cxn modelId="{196341FF-E345-494E-9903-F5A56AF3A7DE}" type="presParOf" srcId="{2A4A287C-8300-416F-A880-177ADE6B36BA}" destId="{E0488A4F-BF3B-4C40-840C-25CAA3613EF7}" srcOrd="0" destOrd="0" presId="urn:microsoft.com/office/officeart/2005/8/layout/hProcess9"/>
    <dgm:cxn modelId="{F7ABA064-E015-4C01-9CFA-68702519B340}" type="presParOf" srcId="{2A4A287C-8300-416F-A880-177ADE6B36BA}" destId="{894356C4-5041-47D3-9DAA-A7AB0E03D9EE}" srcOrd="1" destOrd="0" presId="urn:microsoft.com/office/officeart/2005/8/layout/hProcess9"/>
    <dgm:cxn modelId="{A673B8C0-D7AC-489F-BBEC-E13FB89B1F8D}" type="presParOf" srcId="{894356C4-5041-47D3-9DAA-A7AB0E03D9EE}" destId="{341F7F19-EB9F-4B75-9724-631381F112EA}" srcOrd="0" destOrd="0" presId="urn:microsoft.com/office/officeart/2005/8/layout/hProcess9"/>
    <dgm:cxn modelId="{EB50AC3A-D66C-4759-B4AE-95648A275132}" type="presParOf" srcId="{894356C4-5041-47D3-9DAA-A7AB0E03D9EE}" destId="{224E268F-C9F2-498D-8FD8-40ABAFED745E}" srcOrd="1" destOrd="0" presId="urn:microsoft.com/office/officeart/2005/8/layout/hProcess9"/>
    <dgm:cxn modelId="{D9C054E2-C565-45D8-89D5-4E227A2B32DC}" type="presParOf" srcId="{894356C4-5041-47D3-9DAA-A7AB0E03D9EE}" destId="{337034D3-5394-4489-9CE6-B16777B03215}" srcOrd="2" destOrd="0" presId="urn:microsoft.com/office/officeart/2005/8/layout/hProcess9"/>
    <dgm:cxn modelId="{B1008717-B9BF-472A-9544-5822C3ADA901}" type="presParOf" srcId="{894356C4-5041-47D3-9DAA-A7AB0E03D9EE}" destId="{000DBAD7-71AB-4013-992C-2334D53158C0}" srcOrd="3" destOrd="0" presId="urn:microsoft.com/office/officeart/2005/8/layout/hProcess9"/>
    <dgm:cxn modelId="{9FA61D8D-4D1F-4C44-A725-33528FC9D124}" type="presParOf" srcId="{894356C4-5041-47D3-9DAA-A7AB0E03D9EE}" destId="{3AC93EA1-CB26-46CE-B4CD-88A83EE1CB3C}" srcOrd="4" destOrd="0" presId="urn:microsoft.com/office/officeart/2005/8/layout/hProcess9"/>
    <dgm:cxn modelId="{541212CA-BCCD-426D-A1BA-BA408C8BE2DF}" type="presParOf" srcId="{894356C4-5041-47D3-9DAA-A7AB0E03D9EE}" destId="{185FE16F-D3D1-4D2B-B8E3-0F6033268C53}" srcOrd="5" destOrd="0" presId="urn:microsoft.com/office/officeart/2005/8/layout/hProcess9"/>
    <dgm:cxn modelId="{E8C5876F-66BD-46C5-AAAE-42FADA898762}" type="presParOf" srcId="{894356C4-5041-47D3-9DAA-A7AB0E03D9EE}" destId="{8280605F-B94F-4390-9B0B-61231A5DF32B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3DA7D61-D194-4F3C-85C4-A9AB3C589041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KE"/>
        </a:p>
      </dgm:t>
    </dgm:pt>
    <dgm:pt modelId="{F1B3B0A6-4FFB-42BD-9C8D-274DA7D3A888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data_processing_file.xlsx</a:t>
          </a:r>
          <a:endParaRPr lang="en-KE" b="1" dirty="0">
            <a:solidFill>
              <a:schemeClr val="tx1"/>
            </a:solidFill>
          </a:endParaRPr>
        </a:p>
      </dgm:t>
    </dgm:pt>
    <dgm:pt modelId="{70D03212-2241-4850-B101-FEDC4B8DC507}" type="sibTrans" cxnId="{B2EDC65A-884A-41B4-8F48-963AF5EE60AC}">
      <dgm:prSet/>
      <dgm:spPr/>
      <dgm:t>
        <a:bodyPr/>
        <a:lstStyle/>
        <a:p>
          <a:endParaRPr lang="en-KE"/>
        </a:p>
      </dgm:t>
    </dgm:pt>
    <dgm:pt modelId="{56F2C055-C27D-49AF-8AAC-382EC4962980}" type="parTrans" cxnId="{B2EDC65A-884A-41B4-8F48-963AF5EE60AC}">
      <dgm:prSet/>
      <dgm:spPr/>
      <dgm:t>
        <a:bodyPr/>
        <a:lstStyle/>
        <a:p>
          <a:endParaRPr lang="en-KE"/>
        </a:p>
      </dgm:t>
    </dgm:pt>
    <dgm:pt modelId="{6DF611EE-A0BE-4CBC-9BA4-6C4EBCA41DE0}">
      <dgm:prSet phldrT="[Text]"/>
      <dgm:spPr/>
      <dgm:t>
        <a:bodyPr/>
        <a:lstStyle/>
        <a:p>
          <a:r>
            <a:rPr lang="en-GB" dirty="0"/>
            <a:t>Project description</a:t>
          </a:r>
          <a:endParaRPr lang="en-KE" dirty="0"/>
        </a:p>
      </dgm:t>
    </dgm:pt>
    <dgm:pt modelId="{1F4596DF-4F0F-45B0-83B9-16DFF9322649}" type="sibTrans" cxnId="{F5C83D88-C92A-4A91-A9E3-372FC2F38DDB}">
      <dgm:prSet/>
      <dgm:spPr/>
      <dgm:t>
        <a:bodyPr/>
        <a:lstStyle/>
        <a:p>
          <a:endParaRPr lang="en-KE"/>
        </a:p>
      </dgm:t>
    </dgm:pt>
    <dgm:pt modelId="{15C3AAF7-992A-478D-AFCD-6846F9F43936}" type="parTrans" cxnId="{F5C83D88-C92A-4A91-A9E3-372FC2F38DDB}">
      <dgm:prSet/>
      <dgm:spPr/>
      <dgm:t>
        <a:bodyPr/>
        <a:lstStyle/>
        <a:p>
          <a:endParaRPr lang="en-KE"/>
        </a:p>
      </dgm:t>
    </dgm:pt>
    <dgm:pt modelId="{15131A4A-E857-4705-B5D4-7B1D04802E2E}">
      <dgm:prSet phldrT="[Text]"/>
      <dgm:spPr/>
      <dgm:t>
        <a:bodyPr/>
        <a:lstStyle/>
        <a:p>
          <a:r>
            <a:rPr lang="en-GB" dirty="0"/>
            <a:t>Global settings</a:t>
          </a:r>
          <a:endParaRPr lang="en-KE" dirty="0"/>
        </a:p>
      </dgm:t>
    </dgm:pt>
    <dgm:pt modelId="{ECFEE46A-06E3-403D-9C43-2FD7687A2D02}" type="parTrans" cxnId="{86470011-A6B9-423D-B010-4BA5E04D4EB5}">
      <dgm:prSet/>
      <dgm:spPr/>
      <dgm:t>
        <a:bodyPr/>
        <a:lstStyle/>
        <a:p>
          <a:endParaRPr lang="en-KE"/>
        </a:p>
      </dgm:t>
    </dgm:pt>
    <dgm:pt modelId="{743E1AF3-AC4A-4D6A-AE8C-AB258718A1B3}" type="sibTrans" cxnId="{86470011-A6B9-423D-B010-4BA5E04D4EB5}">
      <dgm:prSet/>
      <dgm:spPr/>
      <dgm:t>
        <a:bodyPr/>
        <a:lstStyle/>
        <a:p>
          <a:endParaRPr lang="en-KE"/>
        </a:p>
      </dgm:t>
    </dgm:pt>
    <dgm:pt modelId="{178ACBCA-BF20-4042-AF12-5A61AD7C9586}">
      <dgm:prSet phldrT="[Text]"/>
      <dgm:spPr/>
      <dgm:t>
        <a:bodyPr/>
        <a:lstStyle/>
        <a:p>
          <a:r>
            <a:rPr lang="en-GB" dirty="0"/>
            <a:t>Data upload</a:t>
          </a:r>
          <a:endParaRPr lang="en-KE" dirty="0"/>
        </a:p>
      </dgm:t>
    </dgm:pt>
    <dgm:pt modelId="{63FF830A-06CB-4C71-A0AC-18C1C2D87592}" type="parTrans" cxnId="{9C48BAFC-8F6F-4B74-8F55-8AEDAC77D2CA}">
      <dgm:prSet/>
      <dgm:spPr/>
      <dgm:t>
        <a:bodyPr/>
        <a:lstStyle/>
        <a:p>
          <a:endParaRPr lang="en-KE"/>
        </a:p>
      </dgm:t>
    </dgm:pt>
    <dgm:pt modelId="{B8E0034A-3CCD-4622-9526-E4D2B7C0A31F}" type="sibTrans" cxnId="{9C48BAFC-8F6F-4B74-8F55-8AEDAC77D2CA}">
      <dgm:prSet/>
      <dgm:spPr/>
      <dgm:t>
        <a:bodyPr/>
        <a:lstStyle/>
        <a:p>
          <a:endParaRPr lang="en-KE"/>
        </a:p>
      </dgm:t>
    </dgm:pt>
    <dgm:pt modelId="{55732E2E-B8ED-43C2-9CE6-61CC240B66EC}">
      <dgm:prSet phldrT="[Text]"/>
      <dgm:spPr/>
      <dgm:t>
        <a:bodyPr/>
        <a:lstStyle/>
        <a:p>
          <a:r>
            <a:rPr lang="en-GB" dirty="0"/>
            <a:t>Data cleaning</a:t>
          </a:r>
          <a:endParaRPr lang="en-KE" dirty="0"/>
        </a:p>
      </dgm:t>
    </dgm:pt>
    <dgm:pt modelId="{3F33EDD5-4306-4137-9A6A-B06038D8AFEA}" type="parTrans" cxnId="{1BDDDD27-8BCF-481C-B9FC-B35074D53B7B}">
      <dgm:prSet/>
      <dgm:spPr/>
      <dgm:t>
        <a:bodyPr/>
        <a:lstStyle/>
        <a:p>
          <a:endParaRPr lang="en-KE"/>
        </a:p>
      </dgm:t>
    </dgm:pt>
    <dgm:pt modelId="{5370CB7B-8346-4A06-B2B1-FBF992E5D27D}" type="sibTrans" cxnId="{1BDDDD27-8BCF-481C-B9FC-B35074D53B7B}">
      <dgm:prSet/>
      <dgm:spPr/>
      <dgm:t>
        <a:bodyPr/>
        <a:lstStyle/>
        <a:p>
          <a:endParaRPr lang="en-KE"/>
        </a:p>
      </dgm:t>
    </dgm:pt>
    <dgm:pt modelId="{2C12B784-C1D3-46A2-9CE9-17F30354AF10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model_hyperparameters.xlsx</a:t>
          </a:r>
          <a:endParaRPr lang="en-KE" b="1" dirty="0">
            <a:solidFill>
              <a:schemeClr val="tx1"/>
            </a:solidFill>
          </a:endParaRPr>
        </a:p>
      </dgm:t>
    </dgm:pt>
    <dgm:pt modelId="{687ABBDC-3DE0-4CC5-9A09-CAC8968163B3}" type="sibTrans" cxnId="{0C5B442F-2306-45FF-88F8-E11CF16F9211}">
      <dgm:prSet/>
      <dgm:spPr/>
      <dgm:t>
        <a:bodyPr/>
        <a:lstStyle/>
        <a:p>
          <a:endParaRPr lang="en-KE"/>
        </a:p>
      </dgm:t>
    </dgm:pt>
    <dgm:pt modelId="{510946CF-56F2-4482-A969-F408082CF07F}" type="parTrans" cxnId="{0C5B442F-2306-45FF-88F8-E11CF16F9211}">
      <dgm:prSet/>
      <dgm:spPr/>
      <dgm:t>
        <a:bodyPr/>
        <a:lstStyle/>
        <a:p>
          <a:endParaRPr lang="en-KE"/>
        </a:p>
      </dgm:t>
    </dgm:pt>
    <dgm:pt modelId="{B65B5F57-3B4D-4B4F-B06E-8BE8D295C584}">
      <dgm:prSet phldrT="[Text]"/>
      <dgm:spPr/>
      <dgm:t>
        <a:bodyPr/>
        <a:lstStyle/>
        <a:p>
          <a:r>
            <a:rPr lang="en-GB" dirty="0"/>
            <a:t>Default hyperparameters</a:t>
          </a:r>
          <a:endParaRPr lang="en-KE" dirty="0"/>
        </a:p>
      </dgm:t>
    </dgm:pt>
    <dgm:pt modelId="{16416B76-F2FC-4B0C-985E-791828A507B4}" type="sibTrans" cxnId="{763771E9-DF9B-444F-AFB1-E493D63B42D9}">
      <dgm:prSet/>
      <dgm:spPr/>
      <dgm:t>
        <a:bodyPr/>
        <a:lstStyle/>
        <a:p>
          <a:endParaRPr lang="en-KE"/>
        </a:p>
      </dgm:t>
    </dgm:pt>
    <dgm:pt modelId="{6342E765-174F-4D91-8C34-338167449D79}" type="parTrans" cxnId="{763771E9-DF9B-444F-AFB1-E493D63B42D9}">
      <dgm:prSet/>
      <dgm:spPr/>
      <dgm:t>
        <a:bodyPr/>
        <a:lstStyle/>
        <a:p>
          <a:endParaRPr lang="en-KE"/>
        </a:p>
      </dgm:t>
    </dgm:pt>
    <dgm:pt modelId="{BA28EAC8-6E6D-4024-AEAE-38CC6FC484BF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prediction_template.xlsx</a:t>
          </a:r>
          <a:endParaRPr lang="en-KE" b="1" dirty="0">
            <a:solidFill>
              <a:schemeClr val="tx1"/>
            </a:solidFill>
          </a:endParaRPr>
        </a:p>
      </dgm:t>
    </dgm:pt>
    <dgm:pt modelId="{6BC40354-73A7-442D-9B5F-8D22415E0C9B}" type="sibTrans" cxnId="{C494DA8F-7B76-4994-B59A-22D557FE7FA1}">
      <dgm:prSet/>
      <dgm:spPr/>
      <dgm:t>
        <a:bodyPr/>
        <a:lstStyle/>
        <a:p>
          <a:endParaRPr lang="en-KE"/>
        </a:p>
      </dgm:t>
    </dgm:pt>
    <dgm:pt modelId="{F97F1C82-733E-4C9B-A34D-4CC9EF6D8A9C}" type="parTrans" cxnId="{C494DA8F-7B76-4994-B59A-22D557FE7FA1}">
      <dgm:prSet/>
      <dgm:spPr/>
      <dgm:t>
        <a:bodyPr/>
        <a:lstStyle/>
        <a:p>
          <a:endParaRPr lang="en-KE"/>
        </a:p>
      </dgm:t>
    </dgm:pt>
    <dgm:pt modelId="{32BED07D-EDF0-45A1-804F-80CF7935EDE6}">
      <dgm:prSet phldrT="[Text]"/>
      <dgm:spPr/>
      <dgm:t>
        <a:bodyPr/>
        <a:lstStyle/>
        <a:p>
          <a:r>
            <a:rPr lang="en-GB" dirty="0"/>
            <a:t>Prepopulated predictor values for prediction</a:t>
          </a:r>
          <a:endParaRPr lang="en-KE" dirty="0"/>
        </a:p>
      </dgm:t>
    </dgm:pt>
    <dgm:pt modelId="{10F632D5-2CF7-4DF5-8547-861E99B6B1C1}" type="sibTrans" cxnId="{DC96F13C-4F0F-4013-A329-1DCCF84A28BA}">
      <dgm:prSet/>
      <dgm:spPr/>
      <dgm:t>
        <a:bodyPr/>
        <a:lstStyle/>
        <a:p>
          <a:endParaRPr lang="en-KE"/>
        </a:p>
      </dgm:t>
    </dgm:pt>
    <dgm:pt modelId="{49118BC9-39BC-4088-9AB5-16D1E5D900B2}" type="parTrans" cxnId="{DC96F13C-4F0F-4013-A329-1DCCF84A28BA}">
      <dgm:prSet/>
      <dgm:spPr/>
      <dgm:t>
        <a:bodyPr/>
        <a:lstStyle/>
        <a:p>
          <a:endParaRPr lang="en-KE"/>
        </a:p>
      </dgm:t>
    </dgm:pt>
    <dgm:pt modelId="{262B6F1E-A34D-4CEE-8F6B-B9C56F0A9819}">
      <dgm:prSet phldrT="[Text]"/>
      <dgm:spPr/>
      <dgm:t>
        <a:bodyPr/>
        <a:lstStyle/>
        <a:p>
          <a:r>
            <a:rPr lang="en-GB" dirty="0"/>
            <a:t>Feature engineering</a:t>
          </a:r>
          <a:endParaRPr lang="en-KE" dirty="0"/>
        </a:p>
      </dgm:t>
    </dgm:pt>
    <dgm:pt modelId="{11552C62-5950-4935-92CC-D7AA1066801C}" type="parTrans" cxnId="{70A5949B-0CF8-4234-B176-8CA627C3C939}">
      <dgm:prSet/>
      <dgm:spPr/>
      <dgm:t>
        <a:bodyPr/>
        <a:lstStyle/>
        <a:p>
          <a:endParaRPr lang="en-KE"/>
        </a:p>
      </dgm:t>
    </dgm:pt>
    <dgm:pt modelId="{D6C7854F-1300-4A0B-9E97-05FD485E3C76}" type="sibTrans" cxnId="{70A5949B-0CF8-4234-B176-8CA627C3C939}">
      <dgm:prSet/>
      <dgm:spPr/>
      <dgm:t>
        <a:bodyPr/>
        <a:lstStyle/>
        <a:p>
          <a:endParaRPr lang="en-KE"/>
        </a:p>
      </dgm:t>
    </dgm:pt>
    <dgm:pt modelId="{A4CAB8CA-1A12-4983-8CDF-E6B9E57BFDEA}">
      <dgm:prSet phldrT="[Text]"/>
      <dgm:spPr/>
      <dgm:t>
        <a:bodyPr/>
        <a:lstStyle/>
        <a:p>
          <a:r>
            <a:rPr lang="en-GB" dirty="0"/>
            <a:t>Model list and various parameters</a:t>
          </a:r>
          <a:endParaRPr lang="en-KE" dirty="0"/>
        </a:p>
      </dgm:t>
    </dgm:pt>
    <dgm:pt modelId="{5CAE8F94-5877-402B-828C-82417BC09800}" type="parTrans" cxnId="{E0F3EC6B-E3DB-4425-B951-62B14BF9CDCC}">
      <dgm:prSet/>
      <dgm:spPr/>
      <dgm:t>
        <a:bodyPr/>
        <a:lstStyle/>
        <a:p>
          <a:endParaRPr lang="en-KE"/>
        </a:p>
      </dgm:t>
    </dgm:pt>
    <dgm:pt modelId="{EA0819CD-4E76-406E-BE27-755004673ED0}" type="sibTrans" cxnId="{E0F3EC6B-E3DB-4425-B951-62B14BF9CDCC}">
      <dgm:prSet/>
      <dgm:spPr/>
      <dgm:t>
        <a:bodyPr/>
        <a:lstStyle/>
        <a:p>
          <a:endParaRPr lang="en-KE"/>
        </a:p>
      </dgm:t>
    </dgm:pt>
    <dgm:pt modelId="{11FCA08F-3A79-46F4-9E4D-08068780B8CF}" type="pres">
      <dgm:prSet presAssocID="{33DA7D61-D194-4F3C-85C4-A9AB3C589041}" presName="linear" presStyleCnt="0">
        <dgm:presLayoutVars>
          <dgm:dir/>
          <dgm:animLvl val="lvl"/>
          <dgm:resizeHandles val="exact"/>
        </dgm:presLayoutVars>
      </dgm:prSet>
      <dgm:spPr/>
    </dgm:pt>
    <dgm:pt modelId="{FCB40C5D-482F-466C-B678-30EFE5B6E66B}" type="pres">
      <dgm:prSet presAssocID="{F1B3B0A6-4FFB-42BD-9C8D-274DA7D3A888}" presName="parentLin" presStyleCnt="0"/>
      <dgm:spPr/>
    </dgm:pt>
    <dgm:pt modelId="{4CAF511F-AFC0-4997-8DDB-3948A190AD2B}" type="pres">
      <dgm:prSet presAssocID="{F1B3B0A6-4FFB-42BD-9C8D-274DA7D3A888}" presName="parentLeftMargin" presStyleLbl="node1" presStyleIdx="0" presStyleCnt="3"/>
      <dgm:spPr/>
    </dgm:pt>
    <dgm:pt modelId="{BF3A49A4-E61C-40A6-BF6B-C74341CA745B}" type="pres">
      <dgm:prSet presAssocID="{F1B3B0A6-4FFB-42BD-9C8D-274DA7D3A88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06E019C-FC78-4F9C-9AF5-2A8F96E2F7AB}" type="pres">
      <dgm:prSet presAssocID="{F1B3B0A6-4FFB-42BD-9C8D-274DA7D3A888}" presName="negativeSpace" presStyleCnt="0"/>
      <dgm:spPr/>
    </dgm:pt>
    <dgm:pt modelId="{FEDE9A03-5FA7-49F8-8437-02E21E57FA95}" type="pres">
      <dgm:prSet presAssocID="{F1B3B0A6-4FFB-42BD-9C8D-274DA7D3A888}" presName="childText" presStyleLbl="conFgAcc1" presStyleIdx="0" presStyleCnt="3">
        <dgm:presLayoutVars>
          <dgm:bulletEnabled val="1"/>
        </dgm:presLayoutVars>
      </dgm:prSet>
      <dgm:spPr/>
    </dgm:pt>
    <dgm:pt modelId="{9924CBA8-5C78-424B-B895-B0B7ABBE46C6}" type="pres">
      <dgm:prSet presAssocID="{70D03212-2241-4850-B101-FEDC4B8DC507}" presName="spaceBetweenRectangles" presStyleCnt="0"/>
      <dgm:spPr/>
    </dgm:pt>
    <dgm:pt modelId="{AD69492F-62F0-437F-89F4-991422D0611B}" type="pres">
      <dgm:prSet presAssocID="{2C12B784-C1D3-46A2-9CE9-17F30354AF10}" presName="parentLin" presStyleCnt="0"/>
      <dgm:spPr/>
    </dgm:pt>
    <dgm:pt modelId="{05312AFF-1AC8-4187-AA2B-2CE9818DB9B2}" type="pres">
      <dgm:prSet presAssocID="{2C12B784-C1D3-46A2-9CE9-17F30354AF10}" presName="parentLeftMargin" presStyleLbl="node1" presStyleIdx="0" presStyleCnt="3"/>
      <dgm:spPr/>
    </dgm:pt>
    <dgm:pt modelId="{05E75B3C-155C-459B-9738-07C4F22B63CA}" type="pres">
      <dgm:prSet presAssocID="{2C12B784-C1D3-46A2-9CE9-17F30354AF1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7BEE59A-7AAB-4C84-BD8E-AD534850FE35}" type="pres">
      <dgm:prSet presAssocID="{2C12B784-C1D3-46A2-9CE9-17F30354AF10}" presName="negativeSpace" presStyleCnt="0"/>
      <dgm:spPr/>
    </dgm:pt>
    <dgm:pt modelId="{B473F9A0-DCCB-44F6-AC2D-F52704ACEB5D}" type="pres">
      <dgm:prSet presAssocID="{2C12B784-C1D3-46A2-9CE9-17F30354AF10}" presName="childText" presStyleLbl="conFgAcc1" presStyleIdx="1" presStyleCnt="3">
        <dgm:presLayoutVars>
          <dgm:bulletEnabled val="1"/>
        </dgm:presLayoutVars>
      </dgm:prSet>
      <dgm:spPr/>
    </dgm:pt>
    <dgm:pt modelId="{8A902067-0D01-409C-8110-F3A1828DDCF5}" type="pres">
      <dgm:prSet presAssocID="{687ABBDC-3DE0-4CC5-9A09-CAC8968163B3}" presName="spaceBetweenRectangles" presStyleCnt="0"/>
      <dgm:spPr/>
    </dgm:pt>
    <dgm:pt modelId="{29FF031E-5A45-4189-B452-E2E535386B9D}" type="pres">
      <dgm:prSet presAssocID="{BA28EAC8-6E6D-4024-AEAE-38CC6FC484BF}" presName="parentLin" presStyleCnt="0"/>
      <dgm:spPr/>
    </dgm:pt>
    <dgm:pt modelId="{C3EF9003-3215-4445-BBF1-BBF36767A30F}" type="pres">
      <dgm:prSet presAssocID="{BA28EAC8-6E6D-4024-AEAE-38CC6FC484BF}" presName="parentLeftMargin" presStyleLbl="node1" presStyleIdx="1" presStyleCnt="3"/>
      <dgm:spPr/>
    </dgm:pt>
    <dgm:pt modelId="{8134299D-EF5E-46FF-943D-BD3CF16B2241}" type="pres">
      <dgm:prSet presAssocID="{BA28EAC8-6E6D-4024-AEAE-38CC6FC484B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3485C00-89C7-4A35-8FE3-38AE030D02A6}" type="pres">
      <dgm:prSet presAssocID="{BA28EAC8-6E6D-4024-AEAE-38CC6FC484BF}" presName="negativeSpace" presStyleCnt="0"/>
      <dgm:spPr/>
    </dgm:pt>
    <dgm:pt modelId="{3DA1E0F8-6AA5-4DE5-B11D-1D8858D70726}" type="pres">
      <dgm:prSet presAssocID="{BA28EAC8-6E6D-4024-AEAE-38CC6FC484BF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6470011-A6B9-423D-B010-4BA5E04D4EB5}" srcId="{F1B3B0A6-4FFB-42BD-9C8D-274DA7D3A888}" destId="{15131A4A-E857-4705-B5D4-7B1D04802E2E}" srcOrd="1" destOrd="0" parTransId="{ECFEE46A-06E3-403D-9C43-2FD7687A2D02}" sibTransId="{743E1AF3-AC4A-4D6A-AE8C-AB258718A1B3}"/>
    <dgm:cxn modelId="{CB7DFF11-284F-4E54-8C54-6BA46C23DF0E}" type="presOf" srcId="{F1B3B0A6-4FFB-42BD-9C8D-274DA7D3A888}" destId="{BF3A49A4-E61C-40A6-BF6B-C74341CA745B}" srcOrd="1" destOrd="0" presId="urn:microsoft.com/office/officeart/2005/8/layout/list1"/>
    <dgm:cxn modelId="{1BDDDD27-8BCF-481C-B9FC-B35074D53B7B}" srcId="{F1B3B0A6-4FFB-42BD-9C8D-274DA7D3A888}" destId="{55732E2E-B8ED-43C2-9CE6-61CC240B66EC}" srcOrd="3" destOrd="0" parTransId="{3F33EDD5-4306-4137-9A6A-B06038D8AFEA}" sibTransId="{5370CB7B-8346-4A06-B2B1-FBF992E5D27D}"/>
    <dgm:cxn modelId="{5729822C-A84A-4F1E-B26F-4D949FEA303F}" type="presOf" srcId="{BA28EAC8-6E6D-4024-AEAE-38CC6FC484BF}" destId="{8134299D-EF5E-46FF-943D-BD3CF16B2241}" srcOrd="1" destOrd="0" presId="urn:microsoft.com/office/officeart/2005/8/layout/list1"/>
    <dgm:cxn modelId="{0C5B442F-2306-45FF-88F8-E11CF16F9211}" srcId="{33DA7D61-D194-4F3C-85C4-A9AB3C589041}" destId="{2C12B784-C1D3-46A2-9CE9-17F30354AF10}" srcOrd="1" destOrd="0" parTransId="{510946CF-56F2-4482-A969-F408082CF07F}" sibTransId="{687ABBDC-3DE0-4CC5-9A09-CAC8968163B3}"/>
    <dgm:cxn modelId="{DC96F13C-4F0F-4013-A329-1DCCF84A28BA}" srcId="{BA28EAC8-6E6D-4024-AEAE-38CC6FC484BF}" destId="{32BED07D-EDF0-45A1-804F-80CF7935EDE6}" srcOrd="0" destOrd="0" parTransId="{49118BC9-39BC-4088-9AB5-16D1E5D900B2}" sibTransId="{10F632D5-2CF7-4DF5-8547-861E99B6B1C1}"/>
    <dgm:cxn modelId="{31B0125F-29F7-4721-B537-6DAE3483D8DB}" type="presOf" srcId="{32BED07D-EDF0-45A1-804F-80CF7935EDE6}" destId="{3DA1E0F8-6AA5-4DE5-B11D-1D8858D70726}" srcOrd="0" destOrd="0" presId="urn:microsoft.com/office/officeart/2005/8/layout/list1"/>
    <dgm:cxn modelId="{E0F3EC6B-E3DB-4425-B951-62B14BF9CDCC}" srcId="{2C12B784-C1D3-46A2-9CE9-17F30354AF10}" destId="{A4CAB8CA-1A12-4983-8CDF-E6B9E57BFDEA}" srcOrd="1" destOrd="0" parTransId="{5CAE8F94-5877-402B-828C-82417BC09800}" sibTransId="{EA0819CD-4E76-406E-BE27-755004673ED0}"/>
    <dgm:cxn modelId="{D0BA204D-5EF7-44AD-AF50-96CA7C1951F6}" type="presOf" srcId="{33DA7D61-D194-4F3C-85C4-A9AB3C589041}" destId="{11FCA08F-3A79-46F4-9E4D-08068780B8CF}" srcOrd="0" destOrd="0" presId="urn:microsoft.com/office/officeart/2005/8/layout/list1"/>
    <dgm:cxn modelId="{A9AD7852-B134-4646-93FB-0C672BB8CB39}" type="presOf" srcId="{BA28EAC8-6E6D-4024-AEAE-38CC6FC484BF}" destId="{C3EF9003-3215-4445-BBF1-BBF36767A30F}" srcOrd="0" destOrd="0" presId="urn:microsoft.com/office/officeart/2005/8/layout/list1"/>
    <dgm:cxn modelId="{0FD4B052-1604-4FE3-BBD7-F39B100F003A}" type="presOf" srcId="{262B6F1E-A34D-4CEE-8F6B-B9C56F0A9819}" destId="{FEDE9A03-5FA7-49F8-8437-02E21E57FA95}" srcOrd="0" destOrd="4" presId="urn:microsoft.com/office/officeart/2005/8/layout/list1"/>
    <dgm:cxn modelId="{B61D3F59-E6DD-4EFC-99D0-4B4C6FA58FE6}" type="presOf" srcId="{178ACBCA-BF20-4042-AF12-5A61AD7C9586}" destId="{FEDE9A03-5FA7-49F8-8437-02E21E57FA95}" srcOrd="0" destOrd="2" presId="urn:microsoft.com/office/officeart/2005/8/layout/list1"/>
    <dgm:cxn modelId="{B2EDC65A-884A-41B4-8F48-963AF5EE60AC}" srcId="{33DA7D61-D194-4F3C-85C4-A9AB3C589041}" destId="{F1B3B0A6-4FFB-42BD-9C8D-274DA7D3A888}" srcOrd="0" destOrd="0" parTransId="{56F2C055-C27D-49AF-8AAC-382EC4962980}" sibTransId="{70D03212-2241-4850-B101-FEDC4B8DC507}"/>
    <dgm:cxn modelId="{F6003483-DB9D-4165-832C-6A2CA4CDBDE4}" type="presOf" srcId="{2C12B784-C1D3-46A2-9CE9-17F30354AF10}" destId="{05E75B3C-155C-459B-9738-07C4F22B63CA}" srcOrd="1" destOrd="0" presId="urn:microsoft.com/office/officeart/2005/8/layout/list1"/>
    <dgm:cxn modelId="{F5C83D88-C92A-4A91-A9E3-372FC2F38DDB}" srcId="{F1B3B0A6-4FFB-42BD-9C8D-274DA7D3A888}" destId="{6DF611EE-A0BE-4CBC-9BA4-6C4EBCA41DE0}" srcOrd="0" destOrd="0" parTransId="{15C3AAF7-992A-478D-AFCD-6846F9F43936}" sibTransId="{1F4596DF-4F0F-45B0-83B9-16DFF9322649}"/>
    <dgm:cxn modelId="{8E382389-0B4D-4B3D-95D2-E6F094306073}" type="presOf" srcId="{F1B3B0A6-4FFB-42BD-9C8D-274DA7D3A888}" destId="{4CAF511F-AFC0-4997-8DDB-3948A190AD2B}" srcOrd="0" destOrd="0" presId="urn:microsoft.com/office/officeart/2005/8/layout/list1"/>
    <dgm:cxn modelId="{C494DA8F-7B76-4994-B59A-22D557FE7FA1}" srcId="{33DA7D61-D194-4F3C-85C4-A9AB3C589041}" destId="{BA28EAC8-6E6D-4024-AEAE-38CC6FC484BF}" srcOrd="2" destOrd="0" parTransId="{F97F1C82-733E-4C9B-A34D-4CC9EF6D8A9C}" sibTransId="{6BC40354-73A7-442D-9B5F-8D22415E0C9B}"/>
    <dgm:cxn modelId="{70A5949B-0CF8-4234-B176-8CA627C3C939}" srcId="{F1B3B0A6-4FFB-42BD-9C8D-274DA7D3A888}" destId="{262B6F1E-A34D-4CEE-8F6B-B9C56F0A9819}" srcOrd="4" destOrd="0" parTransId="{11552C62-5950-4935-92CC-D7AA1066801C}" sibTransId="{D6C7854F-1300-4A0B-9E97-05FD485E3C76}"/>
    <dgm:cxn modelId="{0C2179A8-4948-47BE-943F-0F729572B767}" type="presOf" srcId="{55732E2E-B8ED-43C2-9CE6-61CC240B66EC}" destId="{FEDE9A03-5FA7-49F8-8437-02E21E57FA95}" srcOrd="0" destOrd="3" presId="urn:microsoft.com/office/officeart/2005/8/layout/list1"/>
    <dgm:cxn modelId="{AB17B1C7-EA64-4919-95F2-0A3EAEB36CF3}" type="presOf" srcId="{15131A4A-E857-4705-B5D4-7B1D04802E2E}" destId="{FEDE9A03-5FA7-49F8-8437-02E21E57FA95}" srcOrd="0" destOrd="1" presId="urn:microsoft.com/office/officeart/2005/8/layout/list1"/>
    <dgm:cxn modelId="{CB48AFCB-58C5-465B-AD2A-A65A11A7F243}" type="presOf" srcId="{A4CAB8CA-1A12-4983-8CDF-E6B9E57BFDEA}" destId="{B473F9A0-DCCB-44F6-AC2D-F52704ACEB5D}" srcOrd="0" destOrd="1" presId="urn:microsoft.com/office/officeart/2005/8/layout/list1"/>
    <dgm:cxn modelId="{139766DF-1A6D-4019-AE0B-D613DA450AD0}" type="presOf" srcId="{2C12B784-C1D3-46A2-9CE9-17F30354AF10}" destId="{05312AFF-1AC8-4187-AA2B-2CE9818DB9B2}" srcOrd="0" destOrd="0" presId="urn:microsoft.com/office/officeart/2005/8/layout/list1"/>
    <dgm:cxn modelId="{0B7E36E6-22F4-47EA-84A8-69CB464E66A6}" type="presOf" srcId="{B65B5F57-3B4D-4B4F-B06E-8BE8D295C584}" destId="{B473F9A0-DCCB-44F6-AC2D-F52704ACEB5D}" srcOrd="0" destOrd="0" presId="urn:microsoft.com/office/officeart/2005/8/layout/list1"/>
    <dgm:cxn modelId="{763771E9-DF9B-444F-AFB1-E493D63B42D9}" srcId="{2C12B784-C1D3-46A2-9CE9-17F30354AF10}" destId="{B65B5F57-3B4D-4B4F-B06E-8BE8D295C584}" srcOrd="0" destOrd="0" parTransId="{6342E765-174F-4D91-8C34-338167449D79}" sibTransId="{16416B76-F2FC-4B0C-985E-791828A507B4}"/>
    <dgm:cxn modelId="{426A86FC-913D-4827-B33F-D1E44E173ADC}" type="presOf" srcId="{6DF611EE-A0BE-4CBC-9BA4-6C4EBCA41DE0}" destId="{FEDE9A03-5FA7-49F8-8437-02E21E57FA95}" srcOrd="0" destOrd="0" presId="urn:microsoft.com/office/officeart/2005/8/layout/list1"/>
    <dgm:cxn modelId="{9C48BAFC-8F6F-4B74-8F55-8AEDAC77D2CA}" srcId="{F1B3B0A6-4FFB-42BD-9C8D-274DA7D3A888}" destId="{178ACBCA-BF20-4042-AF12-5A61AD7C9586}" srcOrd="2" destOrd="0" parTransId="{63FF830A-06CB-4C71-A0AC-18C1C2D87592}" sibTransId="{B8E0034A-3CCD-4622-9526-E4D2B7C0A31F}"/>
    <dgm:cxn modelId="{5E8DF850-102D-476B-A1A3-46980E643075}" type="presParOf" srcId="{11FCA08F-3A79-46F4-9E4D-08068780B8CF}" destId="{FCB40C5D-482F-466C-B678-30EFE5B6E66B}" srcOrd="0" destOrd="0" presId="urn:microsoft.com/office/officeart/2005/8/layout/list1"/>
    <dgm:cxn modelId="{3F151C67-AADC-44C0-B361-AA41BE97DC8F}" type="presParOf" srcId="{FCB40C5D-482F-466C-B678-30EFE5B6E66B}" destId="{4CAF511F-AFC0-4997-8DDB-3948A190AD2B}" srcOrd="0" destOrd="0" presId="urn:microsoft.com/office/officeart/2005/8/layout/list1"/>
    <dgm:cxn modelId="{577501C9-1EC3-4F26-86DD-8E8A49325BC1}" type="presParOf" srcId="{FCB40C5D-482F-466C-B678-30EFE5B6E66B}" destId="{BF3A49A4-E61C-40A6-BF6B-C74341CA745B}" srcOrd="1" destOrd="0" presId="urn:microsoft.com/office/officeart/2005/8/layout/list1"/>
    <dgm:cxn modelId="{CD123E9A-1ED6-4C2B-A01B-C5E8086B87F0}" type="presParOf" srcId="{11FCA08F-3A79-46F4-9E4D-08068780B8CF}" destId="{B06E019C-FC78-4F9C-9AF5-2A8F96E2F7AB}" srcOrd="1" destOrd="0" presId="urn:microsoft.com/office/officeart/2005/8/layout/list1"/>
    <dgm:cxn modelId="{9573226D-1AB5-4966-9F85-F4A4B16A4145}" type="presParOf" srcId="{11FCA08F-3A79-46F4-9E4D-08068780B8CF}" destId="{FEDE9A03-5FA7-49F8-8437-02E21E57FA95}" srcOrd="2" destOrd="0" presId="urn:microsoft.com/office/officeart/2005/8/layout/list1"/>
    <dgm:cxn modelId="{D089A941-4FC4-4C5F-B9FE-B59851D3FFC2}" type="presParOf" srcId="{11FCA08F-3A79-46F4-9E4D-08068780B8CF}" destId="{9924CBA8-5C78-424B-B895-B0B7ABBE46C6}" srcOrd="3" destOrd="0" presId="urn:microsoft.com/office/officeart/2005/8/layout/list1"/>
    <dgm:cxn modelId="{125B6E51-E2DD-4E4F-838D-B6C52581CD6C}" type="presParOf" srcId="{11FCA08F-3A79-46F4-9E4D-08068780B8CF}" destId="{AD69492F-62F0-437F-89F4-991422D0611B}" srcOrd="4" destOrd="0" presId="urn:microsoft.com/office/officeart/2005/8/layout/list1"/>
    <dgm:cxn modelId="{30FADEEB-81EF-41BC-A1C6-407793D2A599}" type="presParOf" srcId="{AD69492F-62F0-437F-89F4-991422D0611B}" destId="{05312AFF-1AC8-4187-AA2B-2CE9818DB9B2}" srcOrd="0" destOrd="0" presId="urn:microsoft.com/office/officeart/2005/8/layout/list1"/>
    <dgm:cxn modelId="{8EAEF8C1-823D-4B84-B242-845048F8286E}" type="presParOf" srcId="{AD69492F-62F0-437F-89F4-991422D0611B}" destId="{05E75B3C-155C-459B-9738-07C4F22B63CA}" srcOrd="1" destOrd="0" presId="urn:microsoft.com/office/officeart/2005/8/layout/list1"/>
    <dgm:cxn modelId="{F05CF6EB-9401-4E61-BFC0-097FDFA756F6}" type="presParOf" srcId="{11FCA08F-3A79-46F4-9E4D-08068780B8CF}" destId="{07BEE59A-7AAB-4C84-BD8E-AD534850FE35}" srcOrd="5" destOrd="0" presId="urn:microsoft.com/office/officeart/2005/8/layout/list1"/>
    <dgm:cxn modelId="{EE917726-2754-4732-BF44-79E2C7E7CC3E}" type="presParOf" srcId="{11FCA08F-3A79-46F4-9E4D-08068780B8CF}" destId="{B473F9A0-DCCB-44F6-AC2D-F52704ACEB5D}" srcOrd="6" destOrd="0" presId="urn:microsoft.com/office/officeart/2005/8/layout/list1"/>
    <dgm:cxn modelId="{9ADC9C27-0A70-44C8-B193-10AE381E84CA}" type="presParOf" srcId="{11FCA08F-3A79-46F4-9E4D-08068780B8CF}" destId="{8A902067-0D01-409C-8110-F3A1828DDCF5}" srcOrd="7" destOrd="0" presId="urn:microsoft.com/office/officeart/2005/8/layout/list1"/>
    <dgm:cxn modelId="{80DE6EBF-F8DD-47EB-8EF6-4319779D1615}" type="presParOf" srcId="{11FCA08F-3A79-46F4-9E4D-08068780B8CF}" destId="{29FF031E-5A45-4189-B452-E2E535386B9D}" srcOrd="8" destOrd="0" presId="urn:microsoft.com/office/officeart/2005/8/layout/list1"/>
    <dgm:cxn modelId="{636ABED1-6230-4DF9-9E75-0964A5A9307C}" type="presParOf" srcId="{29FF031E-5A45-4189-B452-E2E535386B9D}" destId="{C3EF9003-3215-4445-BBF1-BBF36767A30F}" srcOrd="0" destOrd="0" presId="urn:microsoft.com/office/officeart/2005/8/layout/list1"/>
    <dgm:cxn modelId="{8C02DCAD-53A8-4C39-8846-25C24FEF2C38}" type="presParOf" srcId="{29FF031E-5A45-4189-B452-E2E535386B9D}" destId="{8134299D-EF5E-46FF-943D-BD3CF16B2241}" srcOrd="1" destOrd="0" presId="urn:microsoft.com/office/officeart/2005/8/layout/list1"/>
    <dgm:cxn modelId="{8053D27C-5497-41A6-A141-A2558F1383C7}" type="presParOf" srcId="{11FCA08F-3A79-46F4-9E4D-08068780B8CF}" destId="{A3485C00-89C7-4A35-8FE3-38AE030D02A6}" srcOrd="9" destOrd="0" presId="urn:microsoft.com/office/officeart/2005/8/layout/list1"/>
    <dgm:cxn modelId="{7A9E0308-A48C-4384-899B-466A6E52E5DF}" type="presParOf" srcId="{11FCA08F-3A79-46F4-9E4D-08068780B8CF}" destId="{3DA1E0F8-6AA5-4DE5-B11D-1D8858D7072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3DA7D61-D194-4F3C-85C4-A9AB3C589041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KE"/>
        </a:p>
      </dgm:t>
    </dgm:pt>
    <dgm:pt modelId="{F1B3B0A6-4FFB-42BD-9C8D-274DA7D3A888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draft_report.pdf</a:t>
          </a:r>
          <a:endParaRPr lang="en-KE" b="1" dirty="0">
            <a:solidFill>
              <a:schemeClr val="tx1"/>
            </a:solidFill>
          </a:endParaRPr>
        </a:p>
      </dgm:t>
    </dgm:pt>
    <dgm:pt modelId="{70D03212-2241-4850-B101-FEDC4B8DC507}" type="sibTrans" cxnId="{B2EDC65A-884A-41B4-8F48-963AF5EE60AC}">
      <dgm:prSet/>
      <dgm:spPr/>
      <dgm:t>
        <a:bodyPr/>
        <a:lstStyle/>
        <a:p>
          <a:endParaRPr lang="en-KE"/>
        </a:p>
      </dgm:t>
    </dgm:pt>
    <dgm:pt modelId="{56F2C055-C27D-49AF-8AAC-382EC4962980}" type="parTrans" cxnId="{B2EDC65A-884A-41B4-8F48-963AF5EE60AC}">
      <dgm:prSet/>
      <dgm:spPr/>
      <dgm:t>
        <a:bodyPr/>
        <a:lstStyle/>
        <a:p>
          <a:endParaRPr lang="en-KE"/>
        </a:p>
      </dgm:t>
    </dgm:pt>
    <dgm:pt modelId="{6DF611EE-A0BE-4CBC-9BA4-6C4EBCA41DE0}">
      <dgm:prSet phldrT="[Text]"/>
      <dgm:spPr/>
      <dgm:t>
        <a:bodyPr/>
        <a:lstStyle/>
        <a:p>
          <a:r>
            <a:rPr lang="en-GB" dirty="0"/>
            <a:t>Generative AI drive prepopulated report based on the results</a:t>
          </a:r>
          <a:endParaRPr lang="en-KE" dirty="0"/>
        </a:p>
      </dgm:t>
    </dgm:pt>
    <dgm:pt modelId="{1F4596DF-4F0F-45B0-83B9-16DFF9322649}" type="sibTrans" cxnId="{F5C83D88-C92A-4A91-A9E3-372FC2F38DDB}">
      <dgm:prSet/>
      <dgm:spPr/>
      <dgm:t>
        <a:bodyPr/>
        <a:lstStyle/>
        <a:p>
          <a:endParaRPr lang="en-KE"/>
        </a:p>
      </dgm:t>
    </dgm:pt>
    <dgm:pt modelId="{15C3AAF7-992A-478D-AFCD-6846F9F43936}" type="parTrans" cxnId="{F5C83D88-C92A-4A91-A9E3-372FC2F38DDB}">
      <dgm:prSet/>
      <dgm:spPr/>
      <dgm:t>
        <a:bodyPr/>
        <a:lstStyle/>
        <a:p>
          <a:endParaRPr lang="en-KE"/>
        </a:p>
      </dgm:t>
    </dgm:pt>
    <dgm:pt modelId="{2C12B784-C1D3-46A2-9CE9-17F30354AF10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outputs_*</a:t>
          </a:r>
          <a:endParaRPr lang="en-KE" b="1" dirty="0">
            <a:solidFill>
              <a:schemeClr val="tx1"/>
            </a:solidFill>
          </a:endParaRPr>
        </a:p>
      </dgm:t>
    </dgm:pt>
    <dgm:pt modelId="{687ABBDC-3DE0-4CC5-9A09-CAC8968163B3}" type="sibTrans" cxnId="{0C5B442F-2306-45FF-88F8-E11CF16F9211}">
      <dgm:prSet/>
      <dgm:spPr/>
      <dgm:t>
        <a:bodyPr/>
        <a:lstStyle/>
        <a:p>
          <a:endParaRPr lang="en-KE"/>
        </a:p>
      </dgm:t>
    </dgm:pt>
    <dgm:pt modelId="{510946CF-56F2-4482-A969-F408082CF07F}" type="parTrans" cxnId="{0C5B442F-2306-45FF-88F8-E11CF16F9211}">
      <dgm:prSet/>
      <dgm:spPr/>
      <dgm:t>
        <a:bodyPr/>
        <a:lstStyle/>
        <a:p>
          <a:endParaRPr lang="en-KE"/>
        </a:p>
      </dgm:t>
    </dgm:pt>
    <dgm:pt modelId="{B65B5F57-3B4D-4B4F-B06E-8BE8D295C584}">
      <dgm:prSet phldrT="[Text]"/>
      <dgm:spPr/>
      <dgm:t>
        <a:bodyPr/>
        <a:lstStyle/>
        <a:p>
          <a:r>
            <a:rPr lang="en-GB" dirty="0"/>
            <a:t>Contains all files containing various modelling outputs and prediction</a:t>
          </a:r>
          <a:endParaRPr lang="en-KE" dirty="0"/>
        </a:p>
      </dgm:t>
    </dgm:pt>
    <dgm:pt modelId="{16416B76-F2FC-4B0C-985E-791828A507B4}" type="sibTrans" cxnId="{763771E9-DF9B-444F-AFB1-E493D63B42D9}">
      <dgm:prSet/>
      <dgm:spPr/>
      <dgm:t>
        <a:bodyPr/>
        <a:lstStyle/>
        <a:p>
          <a:endParaRPr lang="en-KE"/>
        </a:p>
      </dgm:t>
    </dgm:pt>
    <dgm:pt modelId="{6342E765-174F-4D91-8C34-338167449D79}" type="parTrans" cxnId="{763771E9-DF9B-444F-AFB1-E493D63B42D9}">
      <dgm:prSet/>
      <dgm:spPr/>
      <dgm:t>
        <a:bodyPr/>
        <a:lstStyle/>
        <a:p>
          <a:endParaRPr lang="en-KE"/>
        </a:p>
      </dgm:t>
    </dgm:pt>
    <dgm:pt modelId="{11FCA08F-3A79-46F4-9E4D-08068780B8CF}" type="pres">
      <dgm:prSet presAssocID="{33DA7D61-D194-4F3C-85C4-A9AB3C589041}" presName="linear" presStyleCnt="0">
        <dgm:presLayoutVars>
          <dgm:dir/>
          <dgm:animLvl val="lvl"/>
          <dgm:resizeHandles val="exact"/>
        </dgm:presLayoutVars>
      </dgm:prSet>
      <dgm:spPr/>
    </dgm:pt>
    <dgm:pt modelId="{FCB40C5D-482F-466C-B678-30EFE5B6E66B}" type="pres">
      <dgm:prSet presAssocID="{F1B3B0A6-4FFB-42BD-9C8D-274DA7D3A888}" presName="parentLin" presStyleCnt="0"/>
      <dgm:spPr/>
    </dgm:pt>
    <dgm:pt modelId="{4CAF511F-AFC0-4997-8DDB-3948A190AD2B}" type="pres">
      <dgm:prSet presAssocID="{F1B3B0A6-4FFB-42BD-9C8D-274DA7D3A888}" presName="parentLeftMargin" presStyleLbl="node1" presStyleIdx="0" presStyleCnt="2"/>
      <dgm:spPr/>
    </dgm:pt>
    <dgm:pt modelId="{BF3A49A4-E61C-40A6-BF6B-C74341CA745B}" type="pres">
      <dgm:prSet presAssocID="{F1B3B0A6-4FFB-42BD-9C8D-274DA7D3A88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06E019C-FC78-4F9C-9AF5-2A8F96E2F7AB}" type="pres">
      <dgm:prSet presAssocID="{F1B3B0A6-4FFB-42BD-9C8D-274DA7D3A888}" presName="negativeSpace" presStyleCnt="0"/>
      <dgm:spPr/>
    </dgm:pt>
    <dgm:pt modelId="{FEDE9A03-5FA7-49F8-8437-02E21E57FA95}" type="pres">
      <dgm:prSet presAssocID="{F1B3B0A6-4FFB-42BD-9C8D-274DA7D3A888}" presName="childText" presStyleLbl="conFgAcc1" presStyleIdx="0" presStyleCnt="2">
        <dgm:presLayoutVars>
          <dgm:bulletEnabled val="1"/>
        </dgm:presLayoutVars>
      </dgm:prSet>
      <dgm:spPr/>
    </dgm:pt>
    <dgm:pt modelId="{9924CBA8-5C78-424B-B895-B0B7ABBE46C6}" type="pres">
      <dgm:prSet presAssocID="{70D03212-2241-4850-B101-FEDC4B8DC507}" presName="spaceBetweenRectangles" presStyleCnt="0"/>
      <dgm:spPr/>
    </dgm:pt>
    <dgm:pt modelId="{AD69492F-62F0-437F-89F4-991422D0611B}" type="pres">
      <dgm:prSet presAssocID="{2C12B784-C1D3-46A2-9CE9-17F30354AF10}" presName="parentLin" presStyleCnt="0"/>
      <dgm:spPr/>
    </dgm:pt>
    <dgm:pt modelId="{05312AFF-1AC8-4187-AA2B-2CE9818DB9B2}" type="pres">
      <dgm:prSet presAssocID="{2C12B784-C1D3-46A2-9CE9-17F30354AF10}" presName="parentLeftMargin" presStyleLbl="node1" presStyleIdx="0" presStyleCnt="2"/>
      <dgm:spPr/>
    </dgm:pt>
    <dgm:pt modelId="{05E75B3C-155C-459B-9738-07C4F22B63CA}" type="pres">
      <dgm:prSet presAssocID="{2C12B784-C1D3-46A2-9CE9-17F30354AF1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7BEE59A-7AAB-4C84-BD8E-AD534850FE35}" type="pres">
      <dgm:prSet presAssocID="{2C12B784-C1D3-46A2-9CE9-17F30354AF10}" presName="negativeSpace" presStyleCnt="0"/>
      <dgm:spPr/>
    </dgm:pt>
    <dgm:pt modelId="{B473F9A0-DCCB-44F6-AC2D-F52704ACEB5D}" type="pres">
      <dgm:prSet presAssocID="{2C12B784-C1D3-46A2-9CE9-17F30354AF1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B7DFF11-284F-4E54-8C54-6BA46C23DF0E}" type="presOf" srcId="{F1B3B0A6-4FFB-42BD-9C8D-274DA7D3A888}" destId="{BF3A49A4-E61C-40A6-BF6B-C74341CA745B}" srcOrd="1" destOrd="0" presId="urn:microsoft.com/office/officeart/2005/8/layout/list1"/>
    <dgm:cxn modelId="{0C5B442F-2306-45FF-88F8-E11CF16F9211}" srcId="{33DA7D61-D194-4F3C-85C4-A9AB3C589041}" destId="{2C12B784-C1D3-46A2-9CE9-17F30354AF10}" srcOrd="1" destOrd="0" parTransId="{510946CF-56F2-4482-A969-F408082CF07F}" sibTransId="{687ABBDC-3DE0-4CC5-9A09-CAC8968163B3}"/>
    <dgm:cxn modelId="{D0BA204D-5EF7-44AD-AF50-96CA7C1951F6}" type="presOf" srcId="{33DA7D61-D194-4F3C-85C4-A9AB3C589041}" destId="{11FCA08F-3A79-46F4-9E4D-08068780B8CF}" srcOrd="0" destOrd="0" presId="urn:microsoft.com/office/officeart/2005/8/layout/list1"/>
    <dgm:cxn modelId="{B2EDC65A-884A-41B4-8F48-963AF5EE60AC}" srcId="{33DA7D61-D194-4F3C-85C4-A9AB3C589041}" destId="{F1B3B0A6-4FFB-42BD-9C8D-274DA7D3A888}" srcOrd="0" destOrd="0" parTransId="{56F2C055-C27D-49AF-8AAC-382EC4962980}" sibTransId="{70D03212-2241-4850-B101-FEDC4B8DC507}"/>
    <dgm:cxn modelId="{F6003483-DB9D-4165-832C-6A2CA4CDBDE4}" type="presOf" srcId="{2C12B784-C1D3-46A2-9CE9-17F30354AF10}" destId="{05E75B3C-155C-459B-9738-07C4F22B63CA}" srcOrd="1" destOrd="0" presId="urn:microsoft.com/office/officeart/2005/8/layout/list1"/>
    <dgm:cxn modelId="{F5C83D88-C92A-4A91-A9E3-372FC2F38DDB}" srcId="{F1B3B0A6-4FFB-42BD-9C8D-274DA7D3A888}" destId="{6DF611EE-A0BE-4CBC-9BA4-6C4EBCA41DE0}" srcOrd="0" destOrd="0" parTransId="{15C3AAF7-992A-478D-AFCD-6846F9F43936}" sibTransId="{1F4596DF-4F0F-45B0-83B9-16DFF9322649}"/>
    <dgm:cxn modelId="{8E382389-0B4D-4B3D-95D2-E6F094306073}" type="presOf" srcId="{F1B3B0A6-4FFB-42BD-9C8D-274DA7D3A888}" destId="{4CAF511F-AFC0-4997-8DDB-3948A190AD2B}" srcOrd="0" destOrd="0" presId="urn:microsoft.com/office/officeart/2005/8/layout/list1"/>
    <dgm:cxn modelId="{139766DF-1A6D-4019-AE0B-D613DA450AD0}" type="presOf" srcId="{2C12B784-C1D3-46A2-9CE9-17F30354AF10}" destId="{05312AFF-1AC8-4187-AA2B-2CE9818DB9B2}" srcOrd="0" destOrd="0" presId="urn:microsoft.com/office/officeart/2005/8/layout/list1"/>
    <dgm:cxn modelId="{0B7E36E6-22F4-47EA-84A8-69CB464E66A6}" type="presOf" srcId="{B65B5F57-3B4D-4B4F-B06E-8BE8D295C584}" destId="{B473F9A0-DCCB-44F6-AC2D-F52704ACEB5D}" srcOrd="0" destOrd="0" presId="urn:microsoft.com/office/officeart/2005/8/layout/list1"/>
    <dgm:cxn modelId="{763771E9-DF9B-444F-AFB1-E493D63B42D9}" srcId="{2C12B784-C1D3-46A2-9CE9-17F30354AF10}" destId="{B65B5F57-3B4D-4B4F-B06E-8BE8D295C584}" srcOrd="0" destOrd="0" parTransId="{6342E765-174F-4D91-8C34-338167449D79}" sibTransId="{16416B76-F2FC-4B0C-985E-791828A507B4}"/>
    <dgm:cxn modelId="{426A86FC-913D-4827-B33F-D1E44E173ADC}" type="presOf" srcId="{6DF611EE-A0BE-4CBC-9BA4-6C4EBCA41DE0}" destId="{FEDE9A03-5FA7-49F8-8437-02E21E57FA95}" srcOrd="0" destOrd="0" presId="urn:microsoft.com/office/officeart/2005/8/layout/list1"/>
    <dgm:cxn modelId="{5E8DF850-102D-476B-A1A3-46980E643075}" type="presParOf" srcId="{11FCA08F-3A79-46F4-9E4D-08068780B8CF}" destId="{FCB40C5D-482F-466C-B678-30EFE5B6E66B}" srcOrd="0" destOrd="0" presId="urn:microsoft.com/office/officeart/2005/8/layout/list1"/>
    <dgm:cxn modelId="{3F151C67-AADC-44C0-B361-AA41BE97DC8F}" type="presParOf" srcId="{FCB40C5D-482F-466C-B678-30EFE5B6E66B}" destId="{4CAF511F-AFC0-4997-8DDB-3948A190AD2B}" srcOrd="0" destOrd="0" presId="urn:microsoft.com/office/officeart/2005/8/layout/list1"/>
    <dgm:cxn modelId="{577501C9-1EC3-4F26-86DD-8E8A49325BC1}" type="presParOf" srcId="{FCB40C5D-482F-466C-B678-30EFE5B6E66B}" destId="{BF3A49A4-E61C-40A6-BF6B-C74341CA745B}" srcOrd="1" destOrd="0" presId="urn:microsoft.com/office/officeart/2005/8/layout/list1"/>
    <dgm:cxn modelId="{CD123E9A-1ED6-4C2B-A01B-C5E8086B87F0}" type="presParOf" srcId="{11FCA08F-3A79-46F4-9E4D-08068780B8CF}" destId="{B06E019C-FC78-4F9C-9AF5-2A8F96E2F7AB}" srcOrd="1" destOrd="0" presId="urn:microsoft.com/office/officeart/2005/8/layout/list1"/>
    <dgm:cxn modelId="{9573226D-1AB5-4966-9F85-F4A4B16A4145}" type="presParOf" srcId="{11FCA08F-3A79-46F4-9E4D-08068780B8CF}" destId="{FEDE9A03-5FA7-49F8-8437-02E21E57FA95}" srcOrd="2" destOrd="0" presId="urn:microsoft.com/office/officeart/2005/8/layout/list1"/>
    <dgm:cxn modelId="{D089A941-4FC4-4C5F-B9FE-B59851D3FFC2}" type="presParOf" srcId="{11FCA08F-3A79-46F4-9E4D-08068780B8CF}" destId="{9924CBA8-5C78-424B-B895-B0B7ABBE46C6}" srcOrd="3" destOrd="0" presId="urn:microsoft.com/office/officeart/2005/8/layout/list1"/>
    <dgm:cxn modelId="{125B6E51-E2DD-4E4F-838D-B6C52581CD6C}" type="presParOf" srcId="{11FCA08F-3A79-46F4-9E4D-08068780B8CF}" destId="{AD69492F-62F0-437F-89F4-991422D0611B}" srcOrd="4" destOrd="0" presId="urn:microsoft.com/office/officeart/2005/8/layout/list1"/>
    <dgm:cxn modelId="{30FADEEB-81EF-41BC-A1C6-407793D2A599}" type="presParOf" srcId="{AD69492F-62F0-437F-89F4-991422D0611B}" destId="{05312AFF-1AC8-4187-AA2B-2CE9818DB9B2}" srcOrd="0" destOrd="0" presId="urn:microsoft.com/office/officeart/2005/8/layout/list1"/>
    <dgm:cxn modelId="{8EAEF8C1-823D-4B84-B242-845048F8286E}" type="presParOf" srcId="{AD69492F-62F0-437F-89F4-991422D0611B}" destId="{05E75B3C-155C-459B-9738-07C4F22B63CA}" srcOrd="1" destOrd="0" presId="urn:microsoft.com/office/officeart/2005/8/layout/list1"/>
    <dgm:cxn modelId="{F05CF6EB-9401-4E61-BFC0-097FDFA756F6}" type="presParOf" srcId="{11FCA08F-3A79-46F4-9E4D-08068780B8CF}" destId="{07BEE59A-7AAB-4C84-BD8E-AD534850FE35}" srcOrd="5" destOrd="0" presId="urn:microsoft.com/office/officeart/2005/8/layout/list1"/>
    <dgm:cxn modelId="{EE917726-2754-4732-BF44-79E2C7E7CC3E}" type="presParOf" srcId="{11FCA08F-3A79-46F4-9E4D-08068780B8CF}" destId="{B473F9A0-DCCB-44F6-AC2D-F52704ACEB5D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521613-979D-4CD7-ACF0-C0D456A9E722}">
      <dsp:nvSpPr>
        <dsp:cNvPr id="0" name=""/>
        <dsp:cNvSpPr/>
      </dsp:nvSpPr>
      <dsp:spPr>
        <a:xfrm rot="10800000">
          <a:off x="50119" y="221413"/>
          <a:ext cx="330460" cy="402053"/>
        </a:xfrm>
        <a:prstGeom prst="up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E63D1B-66EC-426E-958B-128D5186750F}">
      <dsp:nvSpPr>
        <dsp:cNvPr id="0" name=""/>
        <dsp:cNvSpPr/>
      </dsp:nvSpPr>
      <dsp:spPr>
        <a:xfrm>
          <a:off x="390493" y="0"/>
          <a:ext cx="560780" cy="844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0" rIns="99568" bIns="9956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/>
            <a:t>Data</a:t>
          </a:r>
          <a:endParaRPr lang="en-KE" sz="1400" b="1" kern="1200" dirty="0"/>
        </a:p>
      </dsp:txBody>
      <dsp:txXfrm>
        <a:off x="390493" y="0"/>
        <a:ext cx="560780" cy="8448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521613-979D-4CD7-ACF0-C0D456A9E722}">
      <dsp:nvSpPr>
        <dsp:cNvPr id="0" name=""/>
        <dsp:cNvSpPr/>
      </dsp:nvSpPr>
      <dsp:spPr>
        <a:xfrm rot="10800000">
          <a:off x="50119" y="221413"/>
          <a:ext cx="330460" cy="402053"/>
        </a:xfrm>
        <a:prstGeom prst="up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E63D1B-66EC-426E-958B-128D5186750F}">
      <dsp:nvSpPr>
        <dsp:cNvPr id="0" name=""/>
        <dsp:cNvSpPr/>
      </dsp:nvSpPr>
      <dsp:spPr>
        <a:xfrm>
          <a:off x="390493" y="0"/>
          <a:ext cx="560780" cy="844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0" rIns="99568" bIns="9956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/>
            <a:t>Data</a:t>
          </a:r>
          <a:endParaRPr lang="en-KE" sz="1400" b="1" kern="1200" dirty="0"/>
        </a:p>
      </dsp:txBody>
      <dsp:txXfrm>
        <a:off x="390493" y="0"/>
        <a:ext cx="560780" cy="84488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88A4F-BF3B-4C40-840C-25CAA3613EF7}">
      <dsp:nvSpPr>
        <dsp:cNvPr id="0" name=""/>
        <dsp:cNvSpPr/>
      </dsp:nvSpPr>
      <dsp:spPr>
        <a:xfrm>
          <a:off x="545544" y="0"/>
          <a:ext cx="6182839" cy="1343140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1F7F19-EB9F-4B75-9724-631381F112EA}">
      <dsp:nvSpPr>
        <dsp:cNvPr id="0" name=""/>
        <dsp:cNvSpPr/>
      </dsp:nvSpPr>
      <dsp:spPr>
        <a:xfrm>
          <a:off x="1848" y="402942"/>
          <a:ext cx="1145036" cy="53725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Data cleaning</a:t>
          </a:r>
          <a:endParaRPr lang="en-KE" sz="1100" b="1" kern="1200" dirty="0"/>
        </a:p>
      </dsp:txBody>
      <dsp:txXfrm>
        <a:off x="28075" y="429169"/>
        <a:ext cx="1092582" cy="484802"/>
      </dsp:txXfrm>
    </dsp:sp>
    <dsp:sp modelId="{337034D3-5394-4489-9CE6-B16777B03215}">
      <dsp:nvSpPr>
        <dsp:cNvPr id="0" name=""/>
        <dsp:cNvSpPr/>
      </dsp:nvSpPr>
      <dsp:spPr>
        <a:xfrm>
          <a:off x="1226887" y="402942"/>
          <a:ext cx="1145036" cy="537256"/>
        </a:xfrm>
        <a:prstGeom prst="round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Data ingestion</a:t>
          </a:r>
          <a:endParaRPr lang="en-KE" sz="1100" b="1" kern="1200" dirty="0"/>
        </a:p>
      </dsp:txBody>
      <dsp:txXfrm>
        <a:off x="1253114" y="429169"/>
        <a:ext cx="1092582" cy="484802"/>
      </dsp:txXfrm>
    </dsp:sp>
    <dsp:sp modelId="{3AC93EA1-CB26-46CE-B4CD-88A83EE1CB3C}">
      <dsp:nvSpPr>
        <dsp:cNvPr id="0" name=""/>
        <dsp:cNvSpPr/>
      </dsp:nvSpPr>
      <dsp:spPr>
        <a:xfrm>
          <a:off x="2451926" y="402942"/>
          <a:ext cx="1145036" cy="537256"/>
        </a:xfrm>
        <a:prstGeom prst="round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Data analytics &amp; transformation</a:t>
          </a:r>
          <a:endParaRPr lang="en-KE" sz="1100" b="1" kern="1200" dirty="0"/>
        </a:p>
      </dsp:txBody>
      <dsp:txXfrm>
        <a:off x="2478153" y="429169"/>
        <a:ext cx="1092582" cy="484802"/>
      </dsp:txXfrm>
    </dsp:sp>
    <dsp:sp modelId="{8280605F-B94F-4390-9B0B-61231A5DF32B}">
      <dsp:nvSpPr>
        <dsp:cNvPr id="0" name=""/>
        <dsp:cNvSpPr/>
      </dsp:nvSpPr>
      <dsp:spPr>
        <a:xfrm>
          <a:off x="3676965" y="402942"/>
          <a:ext cx="1145036" cy="537256"/>
        </a:xfrm>
        <a:prstGeom prst="round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Data validation</a:t>
          </a:r>
          <a:endParaRPr lang="en-KE" sz="1100" b="1" kern="1200" dirty="0"/>
        </a:p>
      </dsp:txBody>
      <dsp:txXfrm>
        <a:off x="3703192" y="429169"/>
        <a:ext cx="1092582" cy="484802"/>
      </dsp:txXfrm>
    </dsp:sp>
    <dsp:sp modelId="{EC48C730-5CCE-4B34-8462-4208139CB68D}">
      <dsp:nvSpPr>
        <dsp:cNvPr id="0" name=""/>
        <dsp:cNvSpPr/>
      </dsp:nvSpPr>
      <dsp:spPr>
        <a:xfrm>
          <a:off x="4902005" y="402942"/>
          <a:ext cx="1145036" cy="537256"/>
        </a:xfrm>
        <a:prstGeom prst="round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Feature engineering</a:t>
          </a:r>
          <a:endParaRPr lang="en-KE" sz="1100" b="1" kern="1200" dirty="0"/>
        </a:p>
      </dsp:txBody>
      <dsp:txXfrm>
        <a:off x="4928232" y="429169"/>
        <a:ext cx="1092582" cy="484802"/>
      </dsp:txXfrm>
    </dsp:sp>
    <dsp:sp modelId="{850D4D0E-6E75-4ECB-A6AA-8A6F25CABBE6}">
      <dsp:nvSpPr>
        <dsp:cNvPr id="0" name=""/>
        <dsp:cNvSpPr/>
      </dsp:nvSpPr>
      <dsp:spPr>
        <a:xfrm>
          <a:off x="6127044" y="434621"/>
          <a:ext cx="1145036" cy="473897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Data partitioning</a:t>
          </a:r>
          <a:endParaRPr lang="en-KE" sz="1100" b="1" kern="1200" dirty="0"/>
        </a:p>
      </dsp:txBody>
      <dsp:txXfrm>
        <a:off x="6150178" y="457755"/>
        <a:ext cx="1098768" cy="4276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88A4F-BF3B-4C40-840C-25CAA3613EF7}">
      <dsp:nvSpPr>
        <dsp:cNvPr id="0" name=""/>
        <dsp:cNvSpPr/>
      </dsp:nvSpPr>
      <dsp:spPr>
        <a:xfrm>
          <a:off x="537898" y="0"/>
          <a:ext cx="5173350" cy="134314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1F7F19-EB9F-4B75-9724-631381F112EA}">
      <dsp:nvSpPr>
        <dsp:cNvPr id="0" name=""/>
        <dsp:cNvSpPr/>
      </dsp:nvSpPr>
      <dsp:spPr>
        <a:xfrm>
          <a:off x="4844" y="402942"/>
          <a:ext cx="1499677" cy="537256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Model building</a:t>
          </a:r>
          <a:endParaRPr lang="en-KE" sz="1300" b="1" kern="1200" dirty="0"/>
        </a:p>
      </dsp:txBody>
      <dsp:txXfrm>
        <a:off x="31071" y="429169"/>
        <a:ext cx="1447223" cy="484802"/>
      </dsp:txXfrm>
    </dsp:sp>
    <dsp:sp modelId="{337034D3-5394-4489-9CE6-B16777B03215}">
      <dsp:nvSpPr>
        <dsp:cNvPr id="0" name=""/>
        <dsp:cNvSpPr/>
      </dsp:nvSpPr>
      <dsp:spPr>
        <a:xfrm>
          <a:off x="1584771" y="402942"/>
          <a:ext cx="1499677" cy="537256"/>
        </a:xfrm>
        <a:prstGeom prst="roundRect">
          <a:avLst/>
        </a:prstGeom>
        <a:solidFill>
          <a:schemeClr val="accent1">
            <a:shade val="80000"/>
            <a:hueOff val="116428"/>
            <a:satOff val="-2085"/>
            <a:lumOff val="88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Model</a:t>
          </a:r>
          <a:r>
            <a:rPr lang="en-GB" sz="1300" b="1" kern="1200" baseline="0" dirty="0"/>
            <a:t> training &amp; tuning</a:t>
          </a:r>
          <a:endParaRPr lang="en-KE" sz="1300" b="1" kern="1200" dirty="0"/>
        </a:p>
      </dsp:txBody>
      <dsp:txXfrm>
        <a:off x="1610998" y="429169"/>
        <a:ext cx="1447223" cy="484802"/>
      </dsp:txXfrm>
    </dsp:sp>
    <dsp:sp modelId="{3AC93EA1-CB26-46CE-B4CD-88A83EE1CB3C}">
      <dsp:nvSpPr>
        <dsp:cNvPr id="0" name=""/>
        <dsp:cNvSpPr/>
      </dsp:nvSpPr>
      <dsp:spPr>
        <a:xfrm>
          <a:off x="3164698" y="402942"/>
          <a:ext cx="1499677" cy="537256"/>
        </a:xfrm>
        <a:prstGeom prst="roundRect">
          <a:avLst/>
        </a:prstGeom>
        <a:solidFill>
          <a:schemeClr val="accent1">
            <a:shade val="80000"/>
            <a:hueOff val="232855"/>
            <a:satOff val="-4171"/>
            <a:lumOff val="177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Model validation</a:t>
          </a:r>
          <a:endParaRPr lang="en-KE" sz="1300" b="1" kern="1200" dirty="0"/>
        </a:p>
      </dsp:txBody>
      <dsp:txXfrm>
        <a:off x="3190925" y="429169"/>
        <a:ext cx="1447223" cy="484802"/>
      </dsp:txXfrm>
    </dsp:sp>
    <dsp:sp modelId="{8280605F-B94F-4390-9B0B-61231A5DF32B}">
      <dsp:nvSpPr>
        <dsp:cNvPr id="0" name=""/>
        <dsp:cNvSpPr/>
      </dsp:nvSpPr>
      <dsp:spPr>
        <a:xfrm>
          <a:off x="4744625" y="402942"/>
          <a:ext cx="1499677" cy="537256"/>
        </a:xfrm>
        <a:prstGeom prst="roundRect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Training at scale</a:t>
          </a:r>
          <a:endParaRPr lang="en-KE" sz="1300" b="1" kern="1200" dirty="0"/>
        </a:p>
      </dsp:txBody>
      <dsp:txXfrm>
        <a:off x="4770852" y="429169"/>
        <a:ext cx="1447223" cy="4848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88A4F-BF3B-4C40-840C-25CAA3613EF7}">
      <dsp:nvSpPr>
        <dsp:cNvPr id="0" name=""/>
        <dsp:cNvSpPr/>
      </dsp:nvSpPr>
      <dsp:spPr>
        <a:xfrm>
          <a:off x="537898" y="0"/>
          <a:ext cx="5173350" cy="1343140"/>
        </a:xfrm>
        <a:prstGeom prst="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1F7F19-EB9F-4B75-9724-631381F112EA}">
      <dsp:nvSpPr>
        <dsp:cNvPr id="0" name=""/>
        <dsp:cNvSpPr/>
      </dsp:nvSpPr>
      <dsp:spPr>
        <a:xfrm>
          <a:off x="1716" y="402942"/>
          <a:ext cx="1489912" cy="53725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Deployment</a:t>
          </a:r>
          <a:endParaRPr lang="en-KE" sz="1200" b="1" kern="1200" dirty="0"/>
        </a:p>
      </dsp:txBody>
      <dsp:txXfrm>
        <a:off x="27943" y="429169"/>
        <a:ext cx="1437458" cy="484802"/>
      </dsp:txXfrm>
    </dsp:sp>
    <dsp:sp modelId="{337034D3-5394-4489-9CE6-B16777B03215}">
      <dsp:nvSpPr>
        <dsp:cNvPr id="0" name=""/>
        <dsp:cNvSpPr/>
      </dsp:nvSpPr>
      <dsp:spPr>
        <a:xfrm>
          <a:off x="1586983" y="402942"/>
          <a:ext cx="1489912" cy="537256"/>
        </a:xfrm>
        <a:prstGeom prst="roundRect">
          <a:avLst/>
        </a:prstGeom>
        <a:solidFill>
          <a:schemeClr val="accent4">
            <a:hueOff val="3266964"/>
            <a:satOff val="-13592"/>
            <a:lumOff val="32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Serving</a:t>
          </a:r>
          <a:endParaRPr lang="en-KE" sz="1200" b="1" kern="1200" dirty="0"/>
        </a:p>
      </dsp:txBody>
      <dsp:txXfrm>
        <a:off x="1613210" y="429169"/>
        <a:ext cx="1437458" cy="484802"/>
      </dsp:txXfrm>
    </dsp:sp>
    <dsp:sp modelId="{3AC93EA1-CB26-46CE-B4CD-88A83EE1CB3C}">
      <dsp:nvSpPr>
        <dsp:cNvPr id="0" name=""/>
        <dsp:cNvSpPr/>
      </dsp:nvSpPr>
      <dsp:spPr>
        <a:xfrm>
          <a:off x="3172250" y="402942"/>
          <a:ext cx="1489912" cy="537256"/>
        </a:xfrm>
        <a:prstGeom prst="roundRect">
          <a:avLst/>
        </a:prstGeom>
        <a:solidFill>
          <a:schemeClr val="accent4">
            <a:hueOff val="6533927"/>
            <a:satOff val="-27185"/>
            <a:lumOff val="64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Monitoring, Logging and </a:t>
          </a:r>
          <a:r>
            <a:rPr lang="en-GB" sz="1200" b="1" kern="1200" dirty="0" err="1"/>
            <a:t>Explainability</a:t>
          </a:r>
          <a:endParaRPr lang="en-KE" sz="1200" b="1" kern="1200" dirty="0"/>
        </a:p>
      </dsp:txBody>
      <dsp:txXfrm>
        <a:off x="3198477" y="429169"/>
        <a:ext cx="1437458" cy="484802"/>
      </dsp:txXfrm>
    </dsp:sp>
    <dsp:sp modelId="{8280605F-B94F-4390-9B0B-61231A5DF32B}">
      <dsp:nvSpPr>
        <dsp:cNvPr id="0" name=""/>
        <dsp:cNvSpPr/>
      </dsp:nvSpPr>
      <dsp:spPr>
        <a:xfrm>
          <a:off x="4757517" y="402942"/>
          <a:ext cx="1489912" cy="537256"/>
        </a:xfrm>
        <a:prstGeom prst="round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Finetuning &amp; improvements</a:t>
          </a:r>
          <a:endParaRPr lang="en-KE" sz="1200" b="1" kern="1200" dirty="0"/>
        </a:p>
      </dsp:txBody>
      <dsp:txXfrm>
        <a:off x="4783744" y="429169"/>
        <a:ext cx="1437458" cy="48480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DE9A03-5FA7-49F8-8437-02E21E57FA95}">
      <dsp:nvSpPr>
        <dsp:cNvPr id="0" name=""/>
        <dsp:cNvSpPr/>
      </dsp:nvSpPr>
      <dsp:spPr>
        <a:xfrm>
          <a:off x="0" y="374733"/>
          <a:ext cx="7549811" cy="214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949" tIns="416560" rIns="58594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Project description</a:t>
          </a:r>
          <a:endParaRPr lang="en-K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Global settings</a:t>
          </a:r>
          <a:endParaRPr lang="en-K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Data upload</a:t>
          </a:r>
          <a:endParaRPr lang="en-K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Data cleaning</a:t>
          </a:r>
          <a:endParaRPr lang="en-K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Feature engineering</a:t>
          </a:r>
          <a:endParaRPr lang="en-KE" sz="2000" kern="1200" dirty="0"/>
        </a:p>
      </dsp:txBody>
      <dsp:txXfrm>
        <a:off x="0" y="374733"/>
        <a:ext cx="7549811" cy="2142000"/>
      </dsp:txXfrm>
    </dsp:sp>
    <dsp:sp modelId="{BF3A49A4-E61C-40A6-BF6B-C74341CA745B}">
      <dsp:nvSpPr>
        <dsp:cNvPr id="0" name=""/>
        <dsp:cNvSpPr/>
      </dsp:nvSpPr>
      <dsp:spPr>
        <a:xfrm>
          <a:off x="377490" y="79533"/>
          <a:ext cx="5284867" cy="590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755" tIns="0" rIns="19975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solidFill>
                <a:schemeClr val="tx1"/>
              </a:solidFill>
            </a:rPr>
            <a:t>data_processing_file.xlsx</a:t>
          </a:r>
          <a:endParaRPr lang="en-KE" sz="2000" b="1" kern="1200" dirty="0">
            <a:solidFill>
              <a:schemeClr val="tx1"/>
            </a:solidFill>
          </a:endParaRPr>
        </a:p>
      </dsp:txBody>
      <dsp:txXfrm>
        <a:off x="406311" y="108354"/>
        <a:ext cx="5227225" cy="532758"/>
      </dsp:txXfrm>
    </dsp:sp>
    <dsp:sp modelId="{B473F9A0-DCCB-44F6-AC2D-F52704ACEB5D}">
      <dsp:nvSpPr>
        <dsp:cNvPr id="0" name=""/>
        <dsp:cNvSpPr/>
      </dsp:nvSpPr>
      <dsp:spPr>
        <a:xfrm>
          <a:off x="0" y="2919933"/>
          <a:ext cx="7549811" cy="1165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949" tIns="416560" rIns="58594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Default hyperparameters</a:t>
          </a:r>
          <a:endParaRPr lang="en-K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Model list and various parameters</a:t>
          </a:r>
          <a:endParaRPr lang="en-KE" sz="2000" kern="1200" dirty="0"/>
        </a:p>
      </dsp:txBody>
      <dsp:txXfrm>
        <a:off x="0" y="2919933"/>
        <a:ext cx="7549811" cy="1165500"/>
      </dsp:txXfrm>
    </dsp:sp>
    <dsp:sp modelId="{05E75B3C-155C-459B-9738-07C4F22B63CA}">
      <dsp:nvSpPr>
        <dsp:cNvPr id="0" name=""/>
        <dsp:cNvSpPr/>
      </dsp:nvSpPr>
      <dsp:spPr>
        <a:xfrm>
          <a:off x="377490" y="2624733"/>
          <a:ext cx="5284867" cy="590400"/>
        </a:xfrm>
        <a:prstGeom prst="roundRect">
          <a:avLst/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755" tIns="0" rIns="19975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solidFill>
                <a:schemeClr val="tx1"/>
              </a:solidFill>
            </a:rPr>
            <a:t>model_hyperparameters.xlsx</a:t>
          </a:r>
          <a:endParaRPr lang="en-KE" sz="2000" b="1" kern="1200" dirty="0">
            <a:solidFill>
              <a:schemeClr val="tx1"/>
            </a:solidFill>
          </a:endParaRPr>
        </a:p>
      </dsp:txBody>
      <dsp:txXfrm>
        <a:off x="406311" y="2653554"/>
        <a:ext cx="5227225" cy="532758"/>
      </dsp:txXfrm>
    </dsp:sp>
    <dsp:sp modelId="{3DA1E0F8-6AA5-4DE5-B11D-1D8858D70726}">
      <dsp:nvSpPr>
        <dsp:cNvPr id="0" name=""/>
        <dsp:cNvSpPr/>
      </dsp:nvSpPr>
      <dsp:spPr>
        <a:xfrm>
          <a:off x="0" y="4488633"/>
          <a:ext cx="7549811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949" tIns="416560" rIns="58594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Prepopulated predictor values for prediction</a:t>
          </a:r>
          <a:endParaRPr lang="en-KE" sz="2000" kern="1200" dirty="0"/>
        </a:p>
      </dsp:txBody>
      <dsp:txXfrm>
        <a:off x="0" y="4488633"/>
        <a:ext cx="7549811" cy="850500"/>
      </dsp:txXfrm>
    </dsp:sp>
    <dsp:sp modelId="{8134299D-EF5E-46FF-943D-BD3CF16B2241}">
      <dsp:nvSpPr>
        <dsp:cNvPr id="0" name=""/>
        <dsp:cNvSpPr/>
      </dsp:nvSpPr>
      <dsp:spPr>
        <a:xfrm>
          <a:off x="377490" y="4193433"/>
          <a:ext cx="5284867" cy="59040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755" tIns="0" rIns="19975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solidFill>
                <a:schemeClr val="tx1"/>
              </a:solidFill>
            </a:rPr>
            <a:t>prediction_template.xlsx</a:t>
          </a:r>
          <a:endParaRPr lang="en-KE" sz="2000" b="1" kern="1200" dirty="0">
            <a:solidFill>
              <a:schemeClr val="tx1"/>
            </a:solidFill>
          </a:endParaRPr>
        </a:p>
      </dsp:txBody>
      <dsp:txXfrm>
        <a:off x="406311" y="4222254"/>
        <a:ext cx="5227225" cy="53275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DE9A03-5FA7-49F8-8437-02E21E57FA95}">
      <dsp:nvSpPr>
        <dsp:cNvPr id="0" name=""/>
        <dsp:cNvSpPr/>
      </dsp:nvSpPr>
      <dsp:spPr>
        <a:xfrm>
          <a:off x="0" y="749133"/>
          <a:ext cx="7549811" cy="1871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949" tIns="687324" rIns="585949" bIns="234696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300" kern="1200" dirty="0"/>
            <a:t>Generative AI drive prepopulated report based on the results</a:t>
          </a:r>
          <a:endParaRPr lang="en-KE" sz="3300" kern="1200" dirty="0"/>
        </a:p>
      </dsp:txBody>
      <dsp:txXfrm>
        <a:off x="0" y="749133"/>
        <a:ext cx="7549811" cy="1871100"/>
      </dsp:txXfrm>
    </dsp:sp>
    <dsp:sp modelId="{BF3A49A4-E61C-40A6-BF6B-C74341CA745B}">
      <dsp:nvSpPr>
        <dsp:cNvPr id="0" name=""/>
        <dsp:cNvSpPr/>
      </dsp:nvSpPr>
      <dsp:spPr>
        <a:xfrm>
          <a:off x="377490" y="262053"/>
          <a:ext cx="5284867" cy="9741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755" tIns="0" rIns="19975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b="1" kern="1200" dirty="0">
              <a:solidFill>
                <a:schemeClr val="tx1"/>
              </a:solidFill>
            </a:rPr>
            <a:t>draft_report.pdf</a:t>
          </a:r>
          <a:endParaRPr lang="en-KE" sz="3300" b="1" kern="1200" dirty="0">
            <a:solidFill>
              <a:schemeClr val="tx1"/>
            </a:solidFill>
          </a:endParaRPr>
        </a:p>
      </dsp:txBody>
      <dsp:txXfrm>
        <a:off x="425045" y="309608"/>
        <a:ext cx="5189757" cy="879050"/>
      </dsp:txXfrm>
    </dsp:sp>
    <dsp:sp modelId="{B473F9A0-DCCB-44F6-AC2D-F52704ACEB5D}">
      <dsp:nvSpPr>
        <dsp:cNvPr id="0" name=""/>
        <dsp:cNvSpPr/>
      </dsp:nvSpPr>
      <dsp:spPr>
        <a:xfrm>
          <a:off x="0" y="3285513"/>
          <a:ext cx="7549811" cy="1871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949" tIns="687324" rIns="585949" bIns="234696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300" kern="1200" dirty="0"/>
            <a:t>Contains all files containing various modelling outputs and prediction</a:t>
          </a:r>
          <a:endParaRPr lang="en-KE" sz="3300" kern="1200" dirty="0"/>
        </a:p>
      </dsp:txBody>
      <dsp:txXfrm>
        <a:off x="0" y="3285513"/>
        <a:ext cx="7549811" cy="1871100"/>
      </dsp:txXfrm>
    </dsp:sp>
    <dsp:sp modelId="{05E75B3C-155C-459B-9738-07C4F22B63CA}">
      <dsp:nvSpPr>
        <dsp:cNvPr id="0" name=""/>
        <dsp:cNvSpPr/>
      </dsp:nvSpPr>
      <dsp:spPr>
        <a:xfrm>
          <a:off x="377490" y="2798433"/>
          <a:ext cx="5284867" cy="97416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755" tIns="0" rIns="19975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b="1" kern="1200" dirty="0">
              <a:solidFill>
                <a:schemeClr val="tx1"/>
              </a:solidFill>
            </a:rPr>
            <a:t>outputs_*</a:t>
          </a:r>
          <a:endParaRPr lang="en-KE" sz="3300" b="1" kern="1200" dirty="0">
            <a:solidFill>
              <a:schemeClr val="tx1"/>
            </a:solidFill>
          </a:endParaRPr>
        </a:p>
      </dsp:txBody>
      <dsp:txXfrm>
        <a:off x="425045" y="2845988"/>
        <a:ext cx="5189757" cy="879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C7E005-B06F-7245-AD43-DC7D5D44F528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4D161-C3AD-FB4B-A7E2-4D8FC6287414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909811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B82EE-61C3-7F44-AB19-A2FA4D3719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68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200" smtClean="0">
                <a:latin typeface="Calibri"/>
                <a:ea typeface="Calibri"/>
                <a:cs typeface="Calibri"/>
                <a:sym typeface="Calibri"/>
              </a:rPr>
              <a:pPr algn="r"/>
              <a:t>12</a:t>
            </a:fld>
            <a:endParaRPr lang="en-US" sz="12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9885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200" smtClean="0">
                <a:latin typeface="Calibri"/>
                <a:ea typeface="Calibri"/>
                <a:cs typeface="Calibri"/>
                <a:sym typeface="Calibri"/>
              </a:rPr>
              <a:pPr algn="r"/>
              <a:t>13</a:t>
            </a:fld>
            <a:endParaRPr lang="en-US" sz="12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2091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200" smtClean="0">
                <a:latin typeface="Calibri"/>
                <a:ea typeface="Calibri"/>
                <a:cs typeface="Calibri"/>
                <a:sym typeface="Calibri"/>
              </a:rPr>
              <a:pPr algn="r"/>
              <a:t>14</a:t>
            </a:fld>
            <a:endParaRPr lang="en-US" sz="120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6431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5B73A-CB7B-3AF1-DF3C-259A27295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D75D0A-186B-4A85-1AC9-C11D189ED3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1FEDC-8E41-CFBF-90CA-63F1D820E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B8CB9-A214-7157-0177-34EB188F3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93BFE-7BAC-AF89-4988-5ECAC6249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61896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871F-4D10-4D51-1EA0-5315D9759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7E74B-6558-8356-1925-17430CC41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FA3BE-4A25-9E17-2CC7-71A58F710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5BB3-E1D2-30E2-3184-F5726A2B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CEC2E-9134-C34C-2B7F-3ADBAA489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388656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8C0486-35AF-1F55-6F07-3F4B3C4218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2CF85B-4118-9D06-9BEC-137EFBE030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304B4-27B8-ACED-E125-2DF486494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80DA5-BE20-EDC9-5554-E34BAB41F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05870-70C5-D655-B44D-F188F7408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888256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ragraph">
  <p:cSld name="Paragraph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2"/>
          <p:cNvSpPr txBox="1">
            <a:spLocks noGrp="1"/>
          </p:cNvSpPr>
          <p:nvPr>
            <p:ph type="title"/>
          </p:nvPr>
        </p:nvSpPr>
        <p:spPr>
          <a:xfrm>
            <a:off x="838200" y="1232473"/>
            <a:ext cx="10515600" cy="1292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8C149"/>
              </a:buClr>
              <a:buSzPts val="40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2"/>
          <p:cNvSpPr/>
          <p:nvPr/>
        </p:nvSpPr>
        <p:spPr>
          <a:xfrm>
            <a:off x="0" y="2"/>
            <a:ext cx="312357" cy="1157671"/>
          </a:xfrm>
          <a:prstGeom prst="rect">
            <a:avLst/>
          </a:prstGeom>
          <a:solidFill>
            <a:srgbClr val="79C149"/>
          </a:solidFill>
          <a:ln>
            <a:noFill/>
          </a:ln>
        </p:spPr>
        <p:txBody>
          <a:bodyPr spcFirstLastPara="1" wrap="square" lIns="121771" tIns="60869" rIns="121771" bIns="60869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98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52"/>
          <p:cNvSpPr/>
          <p:nvPr/>
        </p:nvSpPr>
        <p:spPr>
          <a:xfrm>
            <a:off x="11897248" y="5702186"/>
            <a:ext cx="312357" cy="1157671"/>
          </a:xfrm>
          <a:prstGeom prst="rect">
            <a:avLst/>
          </a:prstGeom>
          <a:solidFill>
            <a:srgbClr val="79C149"/>
          </a:solidFill>
          <a:ln>
            <a:noFill/>
          </a:ln>
        </p:spPr>
        <p:txBody>
          <a:bodyPr spcFirstLastPara="1" wrap="square" lIns="121771" tIns="60869" rIns="121771" bIns="60869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98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52"/>
          <p:cNvSpPr txBox="1">
            <a:spLocks noGrp="1"/>
          </p:cNvSpPr>
          <p:nvPr>
            <p:ph type="body" idx="1"/>
          </p:nvPr>
        </p:nvSpPr>
        <p:spPr>
          <a:xfrm>
            <a:off x="838200" y="2672452"/>
            <a:ext cx="6862011" cy="2624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8914" marR="0" lvl="0" indent="-304457" algn="l">
              <a:lnSpc>
                <a:spcPct val="150000"/>
              </a:lnSpc>
              <a:spcBef>
                <a:spcPts val="999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3196"/>
            </a:lvl1pPr>
            <a:lvl2pPr marL="1217828" lvl="1" indent="-456686" algn="l">
              <a:lnSpc>
                <a:spcPct val="25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826743" lvl="2" indent="-431314" algn="l">
              <a:lnSpc>
                <a:spcPct val="25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2435657" lvl="3" indent="-418629" algn="l">
              <a:lnSpc>
                <a:spcPct val="25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4pPr>
            <a:lvl5pPr marL="3044571" lvl="4" indent="-418629" algn="l">
              <a:lnSpc>
                <a:spcPct val="25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5pPr>
            <a:lvl6pPr marL="3653486" lvl="5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2400" lvl="6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1315" lvl="7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0229" lvl="8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52"/>
          <p:cNvSpPr txBox="1">
            <a:spLocks noGrp="1"/>
          </p:cNvSpPr>
          <p:nvPr>
            <p:ph type="body" idx="2"/>
          </p:nvPr>
        </p:nvSpPr>
        <p:spPr>
          <a:xfrm>
            <a:off x="838201" y="5443988"/>
            <a:ext cx="756844" cy="516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8914" lvl="0" indent="-304457" algn="l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>
                <a:srgbClr val="78C149"/>
              </a:buClr>
              <a:buSzPts val="1600"/>
              <a:buNone/>
              <a:defRPr sz="2131">
                <a:solidFill>
                  <a:srgbClr val="78C14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217828" lvl="1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826743" lvl="2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435657" lvl="3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044571" lvl="4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3653486" lvl="5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2400" lvl="6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1315" lvl="7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0229" lvl="8" indent="-456686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80028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Slid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1757158" y="2706026"/>
            <a:ext cx="9216881" cy="1168326"/>
          </a:xfrm>
        </p:spPr>
        <p:txBody>
          <a:bodyPr>
            <a:normAutofit/>
          </a:bodyPr>
          <a:lstStyle>
            <a:lvl1pPr algn="ctr">
              <a:defRPr sz="6394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MASTER 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670305" y="3626485"/>
            <a:ext cx="9040303" cy="586373"/>
          </a:xfrm>
        </p:spPr>
        <p:txBody>
          <a:bodyPr/>
          <a:lstStyle>
            <a:lvl1pPr marL="0" indent="0" algn="ctr">
              <a:buNone/>
              <a:defRPr sz="3197">
                <a:solidFill>
                  <a:schemeClr val="bg1"/>
                </a:solidFill>
                <a:latin typeface="+mj-lt"/>
              </a:defRPr>
            </a:lvl1pPr>
            <a:lvl2pPr marL="456777" indent="0" algn="ctr">
              <a:buNone/>
              <a:defRPr sz="1998"/>
            </a:lvl2pPr>
            <a:lvl3pPr marL="913554" indent="0" algn="ctr">
              <a:buNone/>
              <a:defRPr sz="1798"/>
            </a:lvl3pPr>
            <a:lvl4pPr marL="1370331" indent="0" algn="ctr">
              <a:buNone/>
              <a:defRPr sz="1599"/>
            </a:lvl4pPr>
            <a:lvl5pPr marL="1827108" indent="0" algn="ctr">
              <a:buNone/>
              <a:defRPr sz="1599"/>
            </a:lvl5pPr>
            <a:lvl6pPr marL="2283885" indent="0" algn="ctr">
              <a:buNone/>
              <a:defRPr sz="1599"/>
            </a:lvl6pPr>
            <a:lvl7pPr marL="2740663" indent="0" algn="ctr">
              <a:buNone/>
              <a:defRPr sz="1599"/>
            </a:lvl7pPr>
            <a:lvl8pPr marL="3197440" indent="0" algn="ctr">
              <a:buNone/>
              <a:defRPr sz="1599"/>
            </a:lvl8pPr>
            <a:lvl9pPr marL="3654217" indent="0" algn="ctr">
              <a:buNone/>
              <a:defRPr sz="1599"/>
            </a:lvl9pPr>
          </a:lstStyle>
          <a:p>
            <a:r>
              <a:rPr lang="en-US" dirty="0"/>
              <a:t>MASTER SUBTITLE HERE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920067" y="4243544"/>
            <a:ext cx="4404784" cy="812048"/>
          </a:xfrm>
        </p:spPr>
        <p:txBody>
          <a:bodyPr>
            <a:normAutofit/>
          </a:bodyPr>
          <a:lstStyle>
            <a:lvl1pPr marL="0" indent="0" algn="ctr">
              <a:buNone/>
              <a:defRPr sz="213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</p:spTree>
    <p:extLst>
      <p:ext uri="{BB962C8B-B14F-4D97-AF65-F5344CB8AC3E}">
        <p14:creationId xmlns:p14="http://schemas.microsoft.com/office/powerpoint/2010/main" val="3798306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&amp; Content">
  <p:cSld name="Image &amp;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5"/>
          <p:cNvSpPr txBox="1">
            <a:spLocks noGrp="1"/>
          </p:cNvSpPr>
          <p:nvPr>
            <p:ph type="title"/>
          </p:nvPr>
        </p:nvSpPr>
        <p:spPr>
          <a:xfrm>
            <a:off x="614918" y="539750"/>
            <a:ext cx="11036609" cy="722313"/>
          </a:xfrm>
          <a:prstGeom prst="rect">
            <a:avLst/>
          </a:prstGeom>
          <a:solidFill>
            <a:srgbClr val="EDECED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5"/>
          <p:cNvSpPr txBox="1">
            <a:spLocks noGrp="1"/>
          </p:cNvSpPr>
          <p:nvPr>
            <p:ph type="ftr" idx="11"/>
          </p:nvPr>
        </p:nvSpPr>
        <p:spPr>
          <a:xfrm>
            <a:off x="4359501" y="6317457"/>
            <a:ext cx="3472998" cy="5405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5"/>
          <p:cNvSpPr txBox="1">
            <a:spLocks noGrp="1"/>
          </p:cNvSpPr>
          <p:nvPr>
            <p:ph type="sldNum" idx="12"/>
          </p:nvPr>
        </p:nvSpPr>
        <p:spPr>
          <a:xfrm>
            <a:off x="11651527" y="6317457"/>
            <a:ext cx="465235" cy="54054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635000" dist="254000" dir="13500000" algn="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0" name="Google Shape;30;p25"/>
          <p:cNvSpPr txBox="1">
            <a:spLocks noGrp="1"/>
          </p:cNvSpPr>
          <p:nvPr>
            <p:ph type="body" idx="1"/>
          </p:nvPr>
        </p:nvSpPr>
        <p:spPr>
          <a:xfrm>
            <a:off x="5726286" y="1421476"/>
            <a:ext cx="5925241" cy="4895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228554" lvl="0" indent="-1142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2000"/>
            </a:lvl1pPr>
            <a:lvl2pPr marL="457109" lvl="1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/>
            </a:lvl2pPr>
            <a:lvl3pPr marL="685663" lvl="2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/>
            </a:lvl3pPr>
            <a:lvl4pPr marL="914217" lvl="3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1142771" lvl="4" indent="-1142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1371326" lvl="5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1599880" lvl="6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1828434" lvl="7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056989" lvl="8" indent="-17141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25"/>
          <p:cNvSpPr/>
          <p:nvPr/>
        </p:nvSpPr>
        <p:spPr>
          <a:xfrm>
            <a:off x="539680" y="539750"/>
            <a:ext cx="75238" cy="7223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7" tIns="22847" rIns="45707" bIns="22847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5"/>
          <p:cNvSpPr>
            <a:spLocks noGrp="1"/>
          </p:cNvSpPr>
          <p:nvPr>
            <p:ph type="pic" idx="2"/>
          </p:nvPr>
        </p:nvSpPr>
        <p:spPr>
          <a:xfrm>
            <a:off x="539680" y="1427957"/>
            <a:ext cx="4166645" cy="4167188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82923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FF0ED-59AE-9010-886B-CF1A13B20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9AE17-55FF-0C45-B4F5-8C5ABAD5E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D3EEF-79EE-049B-A98C-104756D22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7D4BE-ACF0-CDDD-404F-6D0C779AF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5E5C-29B0-6AC2-2E13-990AC9DF0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544225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0468C-097F-4ADE-DEB9-BB03B8B8D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60F55-33CD-02D6-FE9B-0A13160E3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5BF416-75E2-7A0F-B234-B38F71803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6AA5E-0FCC-ED5A-6DA3-B82B8C37B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2C19F-0905-F554-F675-F947B5339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840194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35DB6-8762-DAF7-D9EF-FE87EDD96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4C3E9-2BF0-129D-0C06-171FBB896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ADA12-CFE8-0741-2305-DB7326D79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6A31DF-638C-95CC-6706-974B1A171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A9D0A1-1039-0276-76AB-96AB73187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BF6BBD-FF13-17B0-00D7-A33348ADA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204365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9C2A-07E8-A604-0F78-1E27FCC17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DACF4-33A9-D960-1996-100BCD13A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52D19F-0D6E-5649-493C-FC071194B5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FB5C08-D39C-4385-7475-D2749BA5CA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D53C70-3BE4-999A-4EFF-8036371ECA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69D2F5-5D92-53A4-6F31-4DC31E4F2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8A2063-9AFF-3633-3435-74686A7E0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B6DD3-8136-61B3-BAFE-18CE7FDCB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566952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1DDE8-8020-867C-813D-1D004FC45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B9D512-6B70-23CA-9BCB-5813A2C4A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71FE7D-3BC0-B273-F75D-D4089B606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1E9CE5-7543-1CC5-8C81-420A8656E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406679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6EC82D-0CA0-3800-5428-486207843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A058D9-F3C6-F424-B4BC-A7368B3BC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E7DF34-C1F0-F181-D6FE-8DFEA16B7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220712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7F922-C958-BBB8-BC68-927C6100F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B103B-EDDA-339E-08B6-2BE798B47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6D84E7-814C-8F59-78E8-71D0FA692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D8E67-97DE-30FC-E389-AC7666477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97B4E-7FCE-2275-172F-8B1F3A026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695693-9929-3478-EF69-33DC5059C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631241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B88D-411A-DD2D-EF92-E7C867DD5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F3F0C9-D8FA-D7ED-1488-9CA10490F5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4D5DF4-FEDC-04F2-42CC-832B0FDD2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2616C-7FD8-8470-0C24-6C71D222E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FE90F-8954-359A-1BE1-E686D24F3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5A01ED-8281-B7E2-A438-908739778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408950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88FED7-E78A-2813-15C1-8C2BB25FD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5562F-196D-7C20-C9A9-B10318793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43D13-73FF-DF8B-6969-5B07E20AF3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29C29-19C9-244D-BD38-9C562EA8DA7A}" type="datetimeFigureOut">
              <a:rPr lang="en-UG" smtClean="0"/>
              <a:t>06/19/2024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864D4-67E8-3168-1FD6-7E26073F6A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115C8-DE94-77A0-EA3F-520551C85D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48AFD-212E-4D44-967C-E8DAA084D433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674028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26" Type="http://schemas.openxmlformats.org/officeDocument/2006/relationships/diagramColors" Target="../diagrams/colors5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5" Type="http://schemas.openxmlformats.org/officeDocument/2006/relationships/diagramQuickStyle" Target="../diagrams/quickStyle5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24" Type="http://schemas.openxmlformats.org/officeDocument/2006/relationships/diagramLayout" Target="../diagrams/layout5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23" Type="http://schemas.openxmlformats.org/officeDocument/2006/relationships/diagramData" Target="../diagrams/data5.xml"/><Relationship Id="rId28" Type="http://schemas.openxmlformats.org/officeDocument/2006/relationships/image" Target="../media/image16.png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Relationship Id="rId27" Type="http://schemas.microsoft.com/office/2007/relationships/diagramDrawing" Target="../diagrams/drawing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269EAE3-2F60-6E41-AC68-95A6F8A46860}"/>
              </a:ext>
            </a:extLst>
          </p:cNvPr>
          <p:cNvSpPr/>
          <p:nvPr/>
        </p:nvSpPr>
        <p:spPr>
          <a:xfrm>
            <a:off x="4210" y="2648527"/>
            <a:ext cx="12187790" cy="1560945"/>
          </a:xfrm>
          <a:prstGeom prst="rect">
            <a:avLst/>
          </a:prstGeom>
          <a:solidFill>
            <a:srgbClr val="79C149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 err="1">
                <a:latin typeface="Arial Narrow" panose="020B0606020202030204" pitchFamily="34" charset="0"/>
              </a:rPr>
              <a:t>AutoML</a:t>
            </a:r>
            <a:r>
              <a:rPr lang="en-US" sz="5400" b="1" dirty="0">
                <a:latin typeface="Arial Narrow" panose="020B0606020202030204" pitchFamily="34" charset="0"/>
              </a:rPr>
              <a:t> Pipeline in R</a:t>
            </a:r>
          </a:p>
          <a:p>
            <a:pPr algn="ctr"/>
            <a:r>
              <a:rPr lang="en-US" sz="2400" b="1" dirty="0">
                <a:latin typeface="Arial Narrow" panose="020B0606020202030204" pitchFamily="34" charset="0"/>
              </a:rPr>
              <a:t>Power of </a:t>
            </a:r>
            <a:r>
              <a:rPr lang="en-US" sz="2400" b="1" dirty="0" err="1">
                <a:latin typeface="Arial Narrow" panose="020B0606020202030204" pitchFamily="34" charset="0"/>
              </a:rPr>
              <a:t>Makefiles</a:t>
            </a:r>
            <a:r>
              <a:rPr lang="en-US" sz="2400" b="1" dirty="0">
                <a:latin typeface="Arial Narrow" panose="020B0606020202030204" pitchFamily="34" charset="0"/>
              </a:rPr>
              <a:t> in automating workflows</a:t>
            </a:r>
          </a:p>
        </p:txBody>
      </p:sp>
    </p:spTree>
    <p:extLst>
      <p:ext uri="{BB962C8B-B14F-4D97-AF65-F5344CB8AC3E}">
        <p14:creationId xmlns:p14="http://schemas.microsoft.com/office/powerpoint/2010/main" val="330990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19D12-729E-4CF6-9C4F-CF57429F1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Performance Evaluation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C6C16E-989F-4004-8B56-C434E1E071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Google Shape;261;p31">
            <a:extLst>
              <a:ext uri="{FF2B5EF4-FFF2-40B4-BE49-F238E27FC236}">
                <a16:creationId xmlns:a16="http://schemas.microsoft.com/office/drawing/2014/main" id="{5ED363EA-6F5B-45EA-962F-DB39BD492A70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23880" y="1483820"/>
            <a:ext cx="4928949" cy="424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66;p32">
            <a:extLst>
              <a:ext uri="{FF2B5EF4-FFF2-40B4-BE49-F238E27FC236}">
                <a16:creationId xmlns:a16="http://schemas.microsoft.com/office/drawing/2014/main" id="{9928C9F7-7509-45CE-9277-FA50ABC44A4D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277162" y="1483820"/>
            <a:ext cx="5188668" cy="42448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628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3543-B548-4C64-942B-B29D086F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2F3DB7-69BF-46D0-A46C-E4550927F0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 smtClean="0"/>
              <a:pPr lvl="0"/>
              <a:t>11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E72A8D-BD65-47F1-8F0C-55CDA99AD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325" y="1740928"/>
            <a:ext cx="6040816" cy="431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329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Low-code platform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6B4A43A-0777-45F7-B67C-0E5D3E6735C5}"/>
              </a:ext>
            </a:extLst>
          </p:cNvPr>
          <p:cNvGrpSpPr/>
          <p:nvPr/>
        </p:nvGrpSpPr>
        <p:grpSpPr>
          <a:xfrm>
            <a:off x="-7587" y="1031267"/>
            <a:ext cx="8751537" cy="4798033"/>
            <a:chOff x="-7587" y="1031267"/>
            <a:chExt cx="11852457" cy="5446641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C8F456F1-2B1C-460E-A7B2-5AC9C5E3B306}"/>
                </a:ext>
              </a:extLst>
            </p:cNvPr>
            <p:cNvGrpSpPr/>
            <p:nvPr/>
          </p:nvGrpSpPr>
          <p:grpSpPr>
            <a:xfrm>
              <a:off x="1388533" y="1031267"/>
              <a:ext cx="10456337" cy="5446641"/>
              <a:chOff x="902304" y="1031267"/>
              <a:chExt cx="10942566" cy="5446641"/>
            </a:xfrm>
          </p:grpSpPr>
          <p:graphicFrame>
            <p:nvGraphicFramePr>
              <p:cNvPr id="5" name="Diagram 4">
                <a:extLst>
                  <a:ext uri="{FF2B5EF4-FFF2-40B4-BE49-F238E27FC236}">
                    <a16:creationId xmlns:a16="http://schemas.microsoft.com/office/drawing/2014/main" id="{DE4AE727-00E9-40A0-932B-E9C4D982816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200946606"/>
                  </p:ext>
                </p:extLst>
              </p:nvPr>
            </p:nvGraphicFramePr>
            <p:xfrm>
              <a:off x="1213852" y="1031267"/>
              <a:ext cx="1419282" cy="95909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  <p:graphicFrame>
            <p:nvGraphicFramePr>
              <p:cNvPr id="69" name="Diagram 68">
                <a:extLst>
                  <a:ext uri="{FF2B5EF4-FFF2-40B4-BE49-F238E27FC236}">
                    <a16:creationId xmlns:a16="http://schemas.microsoft.com/office/drawing/2014/main" id="{801A96EF-1DB1-4178-A42B-CEE4152F2CD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585734907"/>
                  </p:ext>
                </p:extLst>
              </p:nvPr>
            </p:nvGraphicFramePr>
            <p:xfrm>
              <a:off x="4135304" y="4186420"/>
              <a:ext cx="1419282" cy="95909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230E433-0E57-4C3B-8248-8D1255DCBBEC}"/>
                  </a:ext>
                </a:extLst>
              </p:cNvPr>
              <p:cNvGrpSpPr/>
              <p:nvPr/>
            </p:nvGrpSpPr>
            <p:grpSpPr>
              <a:xfrm>
                <a:off x="902304" y="1480958"/>
                <a:ext cx="10942566" cy="4996950"/>
                <a:chOff x="902304" y="1480958"/>
                <a:chExt cx="10942566" cy="4996950"/>
              </a:xfrm>
            </p:grpSpPr>
            <p:graphicFrame>
              <p:nvGraphicFramePr>
                <p:cNvPr id="2" name="Diagram 1">
                  <a:extLst>
                    <a:ext uri="{FF2B5EF4-FFF2-40B4-BE49-F238E27FC236}">
                      <a16:creationId xmlns:a16="http://schemas.microsoft.com/office/drawing/2014/main" id="{E6F4C3B9-473F-41FB-BED8-27EC0561FE80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189374028"/>
                    </p:ext>
                  </p:extLst>
                </p:nvPr>
              </p:nvGraphicFramePr>
              <p:xfrm>
                <a:off x="1213852" y="1480958"/>
                <a:ext cx="10309384" cy="1524709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13" r:lo="rId14" r:qs="rId15" r:cs="rId16"/>
                </a:graphicData>
              </a:graphic>
            </p:graphicFrame>
            <p:graphicFrame>
              <p:nvGraphicFramePr>
                <p:cNvPr id="7" name="Diagram 6">
                  <a:extLst>
                    <a:ext uri="{FF2B5EF4-FFF2-40B4-BE49-F238E27FC236}">
                      <a16:creationId xmlns:a16="http://schemas.microsoft.com/office/drawing/2014/main" id="{C30DCA3C-C98A-4C0A-B212-EF334E8A661F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778369948"/>
                    </p:ext>
                  </p:extLst>
                </p:nvPr>
              </p:nvGraphicFramePr>
              <p:xfrm>
                <a:off x="1213852" y="3067790"/>
                <a:ext cx="8856954" cy="1524709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18" r:lo="rId19" r:qs="rId20" r:cs="rId21"/>
                </a:graphicData>
              </a:graphic>
            </p:graphicFrame>
            <p:graphicFrame>
              <p:nvGraphicFramePr>
                <p:cNvPr id="13" name="Diagram 12">
                  <a:extLst>
                    <a:ext uri="{FF2B5EF4-FFF2-40B4-BE49-F238E27FC236}">
                      <a16:creationId xmlns:a16="http://schemas.microsoft.com/office/drawing/2014/main" id="{21A288B5-D1BF-4DF9-9737-0306C6559BCA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4230807056"/>
                    </p:ext>
                  </p:extLst>
                </p:nvPr>
              </p:nvGraphicFramePr>
              <p:xfrm>
                <a:off x="1213852" y="4631976"/>
                <a:ext cx="8856954" cy="1524709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23" r:lo="rId24" r:qs="rId25" r:cs="rId26"/>
                </a:graphicData>
              </a:graphic>
            </p:graphicFrame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07A52B1E-7E27-470E-9919-5FE82B12E86D}"/>
                    </a:ext>
                  </a:extLst>
                </p:cNvPr>
                <p:cNvGrpSpPr/>
                <p:nvPr/>
              </p:nvGrpSpPr>
              <p:grpSpPr>
                <a:xfrm>
                  <a:off x="916330" y="3843239"/>
                  <a:ext cx="9386102" cy="2634669"/>
                  <a:chOff x="917622" y="3835405"/>
                  <a:chExt cx="9400126" cy="2467197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2AE5B909-3825-4BA4-A8BF-4223F3F84D81}"/>
                      </a:ext>
                    </a:extLst>
                  </p:cNvPr>
                  <p:cNvGrpSpPr/>
                  <p:nvPr/>
                </p:nvGrpSpPr>
                <p:grpSpPr>
                  <a:xfrm>
                    <a:off x="917622" y="5287746"/>
                    <a:ext cx="9400126" cy="1014852"/>
                    <a:chOff x="-514754" y="5293820"/>
                    <a:chExt cx="10911923" cy="944856"/>
                  </a:xfrm>
                </p:grpSpPr>
                <p:cxnSp>
                  <p:nvCxnSpPr>
                    <p:cNvPr id="38" name="Straight Connector 37">
                      <a:extLst>
                        <a:ext uri="{FF2B5EF4-FFF2-40B4-BE49-F238E27FC236}">
                          <a16:creationId xmlns:a16="http://schemas.microsoft.com/office/drawing/2014/main" id="{9CB92972-E072-4712-8955-48713E31229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0043376" y="5296483"/>
                      <a:ext cx="353793" cy="0"/>
                    </a:xfrm>
                    <a:prstGeom prst="line">
                      <a:avLst/>
                    </a:prstGeom>
                  </p:spPr>
                  <p:style>
                    <a:lnRef idx="3">
                      <a:schemeClr val="accent6"/>
                    </a:lnRef>
                    <a:fillRef idx="0">
                      <a:schemeClr val="accent6"/>
                    </a:fillRef>
                    <a:effectRef idx="2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9" name="Connector: Elbow 38">
                      <a:extLst>
                        <a:ext uri="{FF2B5EF4-FFF2-40B4-BE49-F238E27FC236}">
                          <a16:creationId xmlns:a16="http://schemas.microsoft.com/office/drawing/2014/main" id="{F75E37EB-1483-4D24-B3AA-448DE92FE8A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rot="10800000" flipV="1">
                      <a:off x="-514754" y="5293820"/>
                      <a:ext cx="10911923" cy="944856"/>
                    </a:xfrm>
                    <a:prstGeom prst="bentConnector3">
                      <a:avLst>
                        <a:gd name="adj1" fmla="val -124"/>
                      </a:avLst>
                    </a:prstGeom>
                  </p:spPr>
                  <p:style>
                    <a:lnRef idx="3">
                      <a:schemeClr val="accent6"/>
                    </a:lnRef>
                    <a:fillRef idx="0">
                      <a:schemeClr val="accent6"/>
                    </a:fillRef>
                    <a:effectRef idx="2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1" name="Connector: Elbow 50">
                    <a:extLst>
                      <a:ext uri="{FF2B5EF4-FFF2-40B4-BE49-F238E27FC236}">
                        <a16:creationId xmlns:a16="http://schemas.microsoft.com/office/drawing/2014/main" id="{19ABDB80-5ABF-48C4-9123-E7595F67447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400000" flipH="1" flipV="1">
                    <a:off x="-171256" y="4932813"/>
                    <a:ext cx="2467197" cy="272381"/>
                  </a:xfrm>
                  <a:prstGeom prst="bentConnector3">
                    <a:avLst>
                      <a:gd name="adj1" fmla="val 100132"/>
                    </a:avLst>
                  </a:prstGeom>
                  <a:ln>
                    <a:tailEnd type="triangle"/>
                  </a:ln>
                </p:spPr>
                <p:style>
                  <a:lnRef idx="3">
                    <a:schemeClr val="accent6"/>
                  </a:lnRef>
                  <a:fillRef idx="0">
                    <a:schemeClr val="accent6"/>
                  </a:fillRef>
                  <a:effectRef idx="2">
                    <a:schemeClr val="accent6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EBF2A049-7239-42C4-9796-5BE51B12C608}"/>
                    </a:ext>
                  </a:extLst>
                </p:cNvPr>
                <p:cNvGrpSpPr/>
                <p:nvPr/>
              </p:nvGrpSpPr>
              <p:grpSpPr>
                <a:xfrm>
                  <a:off x="902304" y="2243313"/>
                  <a:ext cx="10942566" cy="1506191"/>
                  <a:chOff x="902304" y="2243313"/>
                  <a:chExt cx="10942566" cy="1506191"/>
                </a:xfrm>
              </p:grpSpPr>
              <p:grpSp>
                <p:nvGrpSpPr>
                  <p:cNvPr id="62" name="Group 61">
                    <a:extLst>
                      <a:ext uri="{FF2B5EF4-FFF2-40B4-BE49-F238E27FC236}">
                        <a16:creationId xmlns:a16="http://schemas.microsoft.com/office/drawing/2014/main" id="{75769F8D-D69A-46D2-A54A-E4B00391ACE6}"/>
                      </a:ext>
                    </a:extLst>
                  </p:cNvPr>
                  <p:cNvGrpSpPr/>
                  <p:nvPr/>
                </p:nvGrpSpPr>
                <p:grpSpPr>
                  <a:xfrm>
                    <a:off x="902304" y="2243313"/>
                    <a:ext cx="10942566" cy="771450"/>
                    <a:chOff x="902303" y="2243312"/>
                    <a:chExt cx="10942566" cy="771450"/>
                  </a:xfrm>
                </p:grpSpPr>
                <p:cxnSp>
                  <p:nvCxnSpPr>
                    <p:cNvPr id="63" name="Straight Connector 62">
                      <a:extLst>
                        <a:ext uri="{FF2B5EF4-FFF2-40B4-BE49-F238E27FC236}">
                          <a16:creationId xmlns:a16="http://schemas.microsoft.com/office/drawing/2014/main" id="{D25A57EC-790C-4CEF-989A-54953EE6AD1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1523236" y="2243312"/>
                      <a:ext cx="321631" cy="0"/>
                    </a:xfrm>
                    <a:prstGeom prst="line">
                      <a:avLst/>
                    </a:prstGeom>
                  </p:spPr>
                  <p:style>
                    <a:lnRef idx="3">
                      <a:schemeClr val="accent6"/>
                    </a:lnRef>
                    <a:fillRef idx="0">
                      <a:schemeClr val="accent6"/>
                    </a:fillRef>
                    <a:effectRef idx="2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4" name="Connector: Elbow 63">
                      <a:extLst>
                        <a:ext uri="{FF2B5EF4-FFF2-40B4-BE49-F238E27FC236}">
                          <a16:creationId xmlns:a16="http://schemas.microsoft.com/office/drawing/2014/main" id="{F4F81CEA-1DB2-4485-8F70-8EEFA51DB3B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rot="10800000" flipV="1">
                      <a:off x="902303" y="2243312"/>
                      <a:ext cx="10942566" cy="771450"/>
                    </a:xfrm>
                    <a:prstGeom prst="bentConnector3">
                      <a:avLst>
                        <a:gd name="adj1" fmla="val 17"/>
                      </a:avLst>
                    </a:prstGeom>
                  </p:spPr>
                  <p:style>
                    <a:lnRef idx="3">
                      <a:schemeClr val="accent6"/>
                    </a:lnRef>
                    <a:fillRef idx="0">
                      <a:schemeClr val="accent6"/>
                    </a:fillRef>
                    <a:effectRef idx="2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65" name="Connector: Elbow 64">
                    <a:extLst>
                      <a:ext uri="{FF2B5EF4-FFF2-40B4-BE49-F238E27FC236}">
                        <a16:creationId xmlns:a16="http://schemas.microsoft.com/office/drawing/2014/main" id="{7117F42F-D005-4F93-8046-9139660E7B0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 flipH="1">
                    <a:off x="686969" y="3237939"/>
                    <a:ext cx="726903" cy="296228"/>
                  </a:xfrm>
                  <a:prstGeom prst="bentConnector3">
                    <a:avLst>
                      <a:gd name="adj1" fmla="val 98920"/>
                    </a:avLst>
                  </a:prstGeom>
                  <a:ln>
                    <a:tailEnd type="triangle"/>
                  </a:ln>
                </p:spPr>
                <p:style>
                  <a:lnRef idx="3">
                    <a:schemeClr val="accent6"/>
                  </a:lnRef>
                  <a:fillRef idx="0">
                    <a:schemeClr val="accent6"/>
                  </a:fillRef>
                  <a:effectRef idx="2">
                    <a:schemeClr val="accent6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1BFD4FE2-0738-4D51-8808-AB219E50C0D7}"/>
                    </a:ext>
                  </a:extLst>
                </p:cNvPr>
                <p:cNvSpPr/>
                <p:nvPr/>
              </p:nvSpPr>
              <p:spPr>
                <a:xfrm>
                  <a:off x="10202436" y="3597676"/>
                  <a:ext cx="1320800" cy="44473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200" b="1" dirty="0"/>
                    <a:t>Model</a:t>
                  </a:r>
                  <a:endParaRPr lang="en-KE" sz="1200" b="1" dirty="0"/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7DBCB8A1-B6E1-4F01-BF60-0F01828B9068}"/>
                    </a:ext>
                  </a:extLst>
                </p:cNvPr>
                <p:cNvSpPr/>
                <p:nvPr/>
              </p:nvSpPr>
              <p:spPr>
                <a:xfrm>
                  <a:off x="3863224" y="5607477"/>
                  <a:ext cx="1320800" cy="419922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200" b="1" dirty="0"/>
                    <a:t>Model</a:t>
                  </a:r>
                  <a:endParaRPr lang="en-KE" sz="1200" b="1" dirty="0"/>
                </a:p>
              </p:txBody>
            </p:sp>
          </p:grp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163D6F0-14E8-4E75-8464-7E12CA2F41EF}"/>
                </a:ext>
              </a:extLst>
            </p:cNvPr>
            <p:cNvGrpSpPr/>
            <p:nvPr/>
          </p:nvGrpSpPr>
          <p:grpSpPr>
            <a:xfrm>
              <a:off x="-7587" y="2040850"/>
              <a:ext cx="1277927" cy="3434167"/>
              <a:chOff x="-7587" y="2040850"/>
              <a:chExt cx="1277927" cy="3434167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7F137A49-C907-43D8-BA6D-BA25F9B43D68}"/>
                  </a:ext>
                </a:extLst>
              </p:cNvPr>
              <p:cNvSpPr txBox="1"/>
              <p:nvPr/>
            </p:nvSpPr>
            <p:spPr>
              <a:xfrm>
                <a:off x="0" y="2040850"/>
                <a:ext cx="1270340" cy="524074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1200" b="1" dirty="0"/>
                  <a:t>Data Processing</a:t>
                </a:r>
                <a:endParaRPr lang="en-KE" sz="1200" b="1" dirty="0"/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809EC59F-C283-44B0-A936-6133DB524894}"/>
                  </a:ext>
                </a:extLst>
              </p:cNvPr>
              <p:cNvSpPr txBox="1"/>
              <p:nvPr/>
            </p:nvSpPr>
            <p:spPr>
              <a:xfrm>
                <a:off x="-7587" y="3635379"/>
                <a:ext cx="1270340" cy="314444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1200" b="1" dirty="0"/>
                  <a:t>Modelling</a:t>
                </a:r>
                <a:endParaRPr lang="en-KE" sz="1200" b="1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A1F004A0-7FE9-411E-909D-15C090B0EAA2}"/>
                  </a:ext>
                </a:extLst>
              </p:cNvPr>
              <p:cNvSpPr txBox="1"/>
              <p:nvPr/>
            </p:nvSpPr>
            <p:spPr>
              <a:xfrm>
                <a:off x="0" y="5160573"/>
                <a:ext cx="1270340" cy="314444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1200" b="1" dirty="0"/>
                  <a:t>Rollout</a:t>
                </a:r>
                <a:endParaRPr lang="en-KE" sz="1200" b="1" dirty="0"/>
              </a:p>
            </p:txBody>
          </p:sp>
        </p:grpSp>
      </p:grpSp>
      <p:pic>
        <p:nvPicPr>
          <p:cNvPr id="9" name="Graphic 8">
            <a:extLst>
              <a:ext uri="{FF2B5EF4-FFF2-40B4-BE49-F238E27FC236}">
                <a16:creationId xmlns:a16="http://schemas.microsoft.com/office/drawing/2014/main" id="{0966773C-3DBF-46E2-B49E-A21076238BED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87950" y="3433288"/>
            <a:ext cx="1632525" cy="17151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6B96946-DBF9-4FE7-93F0-D543DC82C187}"/>
              </a:ext>
            </a:extLst>
          </p:cNvPr>
          <p:cNvSpPr txBox="1"/>
          <p:nvPr/>
        </p:nvSpPr>
        <p:spPr>
          <a:xfrm>
            <a:off x="10014261" y="2920238"/>
            <a:ext cx="1263339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200" b="1" dirty="0"/>
              <a:t>Generative AI</a:t>
            </a:r>
            <a:endParaRPr lang="en-KE" sz="1200" b="1" dirty="0"/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D4AADFF9-7740-43AF-9F8C-4A0E9D8CAB48}"/>
              </a:ext>
            </a:extLst>
          </p:cNvPr>
          <p:cNvCxnSpPr>
            <a:cxnSpLocks/>
          </p:cNvCxnSpPr>
          <p:nvPr/>
        </p:nvCxnSpPr>
        <p:spPr>
          <a:xfrm rot="10800000">
            <a:off x="8736834" y="2090964"/>
            <a:ext cx="1909096" cy="673301"/>
          </a:xfrm>
          <a:prstGeom prst="bentConnector3">
            <a:avLst>
              <a:gd name="adj1" fmla="val -392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30BFDB1B-DD92-446F-BBD0-D58F2AF1DEC7}"/>
              </a:ext>
            </a:extLst>
          </p:cNvPr>
          <p:cNvCxnSpPr>
            <a:cxnSpLocks/>
          </p:cNvCxnSpPr>
          <p:nvPr/>
        </p:nvCxnSpPr>
        <p:spPr>
          <a:xfrm rot="10800000" flipV="1">
            <a:off x="8517018" y="3058736"/>
            <a:ext cx="1408033" cy="396385"/>
          </a:xfrm>
          <a:prstGeom prst="bentConnector3">
            <a:avLst>
              <a:gd name="adj1" fmla="val 50000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A5C56A19-C5A8-4DCF-A60A-0000B8D30837}"/>
              </a:ext>
            </a:extLst>
          </p:cNvPr>
          <p:cNvCxnSpPr>
            <a:cxnSpLocks/>
          </p:cNvCxnSpPr>
          <p:nvPr/>
        </p:nvCxnSpPr>
        <p:spPr>
          <a:xfrm>
            <a:off x="9221036" y="3056901"/>
            <a:ext cx="704015" cy="18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E88B8EE1-DD2C-4C6F-ACDE-5D62FFE1503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252327" y="2479796"/>
            <a:ext cx="787209" cy="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87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GB" sz="30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Components</a:t>
            </a:r>
            <a:endParaRPr lang="en-US" sz="300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0DD16A0-A7D8-4D75-AB30-E217D6FB89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2251352"/>
              </p:ext>
            </p:extLst>
          </p:nvPr>
        </p:nvGraphicFramePr>
        <p:xfrm>
          <a:off x="994113" y="1054246"/>
          <a:ext cx="754981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4737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GB" sz="30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outputs</a:t>
            </a:r>
            <a:endParaRPr lang="en-US" sz="300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0DD16A0-A7D8-4D75-AB30-E217D6FB89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3816834"/>
              </p:ext>
            </p:extLst>
          </p:nvPr>
        </p:nvGraphicFramePr>
        <p:xfrm>
          <a:off x="994113" y="1054246"/>
          <a:ext cx="754981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37411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2416DEB-3CC9-45D4-8BB0-BB1A0C3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GB" sz="3000" b="1" dirty="0" err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Makefiles</a:t>
            </a:r>
            <a:endParaRPr lang="en-US" sz="300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83EB731-5B96-453E-9204-7E91E65F6AB0}"/>
              </a:ext>
            </a:extLst>
          </p:cNvPr>
          <p:cNvSpPr txBox="1">
            <a:spLocks noChangeArrowheads="1"/>
          </p:cNvSpPr>
          <p:nvPr/>
        </p:nvSpPr>
        <p:spPr>
          <a:xfrm>
            <a:off x="914400" y="914400"/>
            <a:ext cx="8915400" cy="5943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608914" lvl="0" indent="-304457" algn="l" defTabSz="914400" rtl="0" eaLnBrk="1" latinLnBrk="0" hangingPunct="1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>
                <a:srgbClr val="78C149"/>
              </a:buClr>
              <a:buSzPts val="1600"/>
              <a:buFont typeface="Arial" panose="020B0604020202020204" pitchFamily="34" charset="0"/>
              <a:buNone/>
              <a:defRPr sz="2131" kern="1200">
                <a:solidFill>
                  <a:srgbClr val="78C14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217828" lvl="1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743" lvl="2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5657" lvl="3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4571" lvl="4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3486" lvl="5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2400" lvl="6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1315" lvl="7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0229" lvl="8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en-KE" sz="2400"/>
              <a:t>Provide a way for </a:t>
            </a:r>
            <a:r>
              <a:rPr lang="en-US" altLang="en-KE" sz="2400" u="sng"/>
              <a:t>separate compilation</a:t>
            </a:r>
            <a:r>
              <a:rPr lang="en-US" altLang="en-KE" sz="2400"/>
              <a:t>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KE" sz="2400"/>
              <a:t>Describe the </a:t>
            </a:r>
            <a:r>
              <a:rPr lang="en-US" altLang="en-KE" sz="2400" u="sng"/>
              <a:t>dependencies</a:t>
            </a:r>
            <a:r>
              <a:rPr lang="en-US" altLang="en-KE" sz="2400"/>
              <a:t> among the project files.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KE" sz="2400"/>
              <a:t>The </a:t>
            </a:r>
            <a:r>
              <a:rPr lang="en-US" altLang="en-KE" sz="2400" u="sng">
                <a:latin typeface="Courier New" panose="02070309020205020404" pitchFamily="49" charset="0"/>
              </a:rPr>
              <a:t>make</a:t>
            </a:r>
            <a:r>
              <a:rPr lang="en-US" altLang="en-KE" sz="2400">
                <a:latin typeface="Arial" panose="020B0604020202020204" pitchFamily="34" charset="0"/>
              </a:rPr>
              <a:t> </a:t>
            </a:r>
            <a:r>
              <a:rPr lang="en-US" altLang="en-KE" sz="2400">
                <a:latin typeface="Times" panose="02020603050405020304" pitchFamily="18" charset="0"/>
              </a:rPr>
              <a:t>utility</a:t>
            </a:r>
            <a:r>
              <a:rPr lang="en-US" altLang="en-KE" sz="2400"/>
              <a:t>.</a:t>
            </a:r>
            <a:endParaRPr lang="en-US" altLang="en-KE" sz="2400" i="1" dirty="0">
              <a:latin typeface="Courier New" panose="02070309020205020404" pitchFamily="49" charset="0"/>
            </a:endParaRPr>
          </a:p>
        </p:txBody>
      </p:sp>
      <p:pic>
        <p:nvPicPr>
          <p:cNvPr id="7" name="Picture 5" descr="compilenx">
            <a:extLst>
              <a:ext uri="{FF2B5EF4-FFF2-40B4-BE49-F238E27FC236}">
                <a16:creationId xmlns:a16="http://schemas.microsoft.com/office/drawing/2014/main" id="{E0FB2875-A4C0-4CB4-9F8F-4DFC769E3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743200"/>
            <a:ext cx="6553200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3870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2416DEB-3CC9-45D4-8BB0-BB1A0C3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GB" sz="30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</a:t>
            </a:r>
            <a:r>
              <a:rPr lang="en-GB" sz="3000" b="1" dirty="0" err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Makefiles</a:t>
            </a:r>
            <a:endParaRPr lang="en-US" sz="300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37F1CB5-A9A8-4C0C-A073-F44280DDB869}"/>
              </a:ext>
            </a:extLst>
          </p:cNvPr>
          <p:cNvSpPr txBox="1">
            <a:spLocks noChangeArrowheads="1"/>
          </p:cNvSpPr>
          <p:nvPr/>
        </p:nvSpPr>
        <p:spPr>
          <a:xfrm>
            <a:off x="1133991" y="695325"/>
            <a:ext cx="8915400" cy="5638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608914" lvl="0" indent="-304457" algn="l" defTabSz="914400" rtl="0" eaLnBrk="1" latinLnBrk="0" hangingPunct="1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>
                <a:srgbClr val="78C149"/>
              </a:buClr>
              <a:buSzPts val="1600"/>
              <a:buFont typeface="Arial" panose="020B0604020202020204" pitchFamily="34" charset="0"/>
              <a:buNone/>
              <a:defRPr sz="2131" kern="1200">
                <a:solidFill>
                  <a:srgbClr val="78C14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217828" lvl="1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743" lvl="2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5657" lvl="3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4571" lvl="4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3486" lvl="5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2400" lvl="6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1315" lvl="7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0229" lvl="8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endParaRPr lang="en-US" altLang="en-KE" sz="2400"/>
          </a:p>
          <a:p>
            <a:pPr>
              <a:buFontTx/>
              <a:buNone/>
            </a:pPr>
            <a:r>
              <a:rPr lang="en-US" altLang="en-KE" sz="2400" u="sng"/>
              <a:t>Naming:</a:t>
            </a:r>
            <a:r>
              <a:rPr lang="en-US" altLang="en-KE" sz="2400"/>
              <a:t> 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en-KE" i="1">
                <a:latin typeface="Times" panose="02020603050405020304" pitchFamily="18" charset="0"/>
              </a:rPr>
              <a:t>makefile</a:t>
            </a:r>
            <a:r>
              <a:rPr lang="en-US" altLang="en-KE">
                <a:latin typeface="Times" panose="02020603050405020304" pitchFamily="18" charset="0"/>
              </a:rPr>
              <a:t> or </a:t>
            </a:r>
            <a:r>
              <a:rPr lang="en-US" altLang="en-KE" i="1">
                <a:latin typeface="Times" panose="02020603050405020304" pitchFamily="18" charset="0"/>
              </a:rPr>
              <a:t>Makefile</a:t>
            </a:r>
            <a:r>
              <a:rPr lang="en-US" altLang="en-KE">
                <a:latin typeface="Times" panose="02020603050405020304" pitchFamily="18" charset="0"/>
              </a:rPr>
              <a:t> are standard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en-KE">
                <a:latin typeface="Times" panose="02020603050405020304" pitchFamily="18" charset="0"/>
              </a:rPr>
              <a:t>other name can be also used</a:t>
            </a:r>
            <a:r>
              <a:rPr lang="en-US" altLang="en-KE">
                <a:latin typeface="Courier New" panose="02070309020205020404" pitchFamily="49" charset="0"/>
              </a:rPr>
              <a:t>	 </a:t>
            </a:r>
          </a:p>
          <a:p>
            <a:pPr>
              <a:buFontTx/>
              <a:buNone/>
            </a:pPr>
            <a:endParaRPr lang="en-US" altLang="en-KE" sz="2400" u="sng"/>
          </a:p>
          <a:p>
            <a:pPr>
              <a:buFontTx/>
              <a:buNone/>
            </a:pPr>
            <a:r>
              <a:rPr lang="en-US" altLang="en-KE" sz="2400" u="sng"/>
              <a:t>Running</a:t>
            </a:r>
            <a:r>
              <a:rPr lang="en-US" altLang="en-KE" sz="2400" u="sng">
                <a:latin typeface="Courier New" panose="02070309020205020404" pitchFamily="49" charset="0"/>
              </a:rPr>
              <a:t> make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	</a:t>
            </a:r>
            <a:r>
              <a:rPr lang="en-US" altLang="en-KE" sz="2400">
                <a:latin typeface="Courier New" panose="02070309020205020404" pitchFamily="49" charset="0"/>
              </a:rPr>
              <a:t>make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	</a:t>
            </a:r>
            <a:r>
              <a:rPr lang="en-US" altLang="en-KE" sz="2400">
                <a:latin typeface="Courier New" panose="02070309020205020404" pitchFamily="49" charset="0"/>
              </a:rPr>
              <a:t>make –f </a:t>
            </a:r>
            <a:r>
              <a:rPr lang="en-US" altLang="en-KE" sz="2400" i="1">
                <a:latin typeface="Courier New" panose="02070309020205020404" pitchFamily="49" charset="0"/>
              </a:rPr>
              <a:t>filename </a:t>
            </a:r>
            <a:r>
              <a:rPr lang="en-US" altLang="en-KE" sz="2400" i="1"/>
              <a:t>– </a:t>
            </a:r>
            <a:r>
              <a:rPr lang="en-US" altLang="en-KE" sz="2400"/>
              <a:t>if the name of your file is not  “makefile” or “Makefile”</a:t>
            </a:r>
          </a:p>
          <a:p>
            <a:pPr>
              <a:buFontTx/>
              <a:buNone/>
            </a:pPr>
            <a:endParaRPr lang="en-US" altLang="en-KE" sz="2400" i="1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r>
              <a:rPr lang="en-US" altLang="en-KE" sz="2400">
                <a:latin typeface="Courier New" panose="02070309020205020404" pitchFamily="49" charset="0"/>
              </a:rPr>
              <a:t> 	make </a:t>
            </a:r>
            <a:r>
              <a:rPr lang="en-US" altLang="en-KE" sz="2400" i="1">
                <a:latin typeface="Courier New" panose="02070309020205020404" pitchFamily="49" charset="0"/>
              </a:rPr>
              <a:t>target_name </a:t>
            </a:r>
            <a:r>
              <a:rPr lang="en-US" altLang="en-KE" sz="2400"/>
              <a:t>– if you want to make a target that is not the first one</a:t>
            </a:r>
            <a:endParaRPr lang="en-US" altLang="en-KE" sz="2400" dirty="0"/>
          </a:p>
        </p:txBody>
      </p:sp>
    </p:spTree>
    <p:extLst>
      <p:ext uri="{BB962C8B-B14F-4D97-AF65-F5344CB8AC3E}">
        <p14:creationId xmlns:p14="http://schemas.microsoft.com/office/powerpoint/2010/main" val="2690767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2416DEB-3CC9-45D4-8BB0-BB1A0C3B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48" y="72172"/>
            <a:ext cx="11125486" cy="959094"/>
          </a:xfrm>
        </p:spPr>
        <p:txBody>
          <a:bodyPr>
            <a:normAutofit/>
          </a:bodyPr>
          <a:lstStyle/>
          <a:p>
            <a:r>
              <a:rPr lang="en-GB" sz="30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</a:t>
            </a:r>
            <a:r>
              <a:rPr lang="en-GB" sz="3000" b="1" dirty="0" err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Makefile</a:t>
            </a:r>
            <a:endParaRPr lang="en-US" sz="300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63C6AD-1937-4E99-863D-E51F9F255719}"/>
              </a:ext>
            </a:extLst>
          </p:cNvPr>
          <p:cNvSpPr txBox="1">
            <a:spLocks noChangeArrowheads="1"/>
          </p:cNvSpPr>
          <p:nvPr/>
        </p:nvSpPr>
        <p:spPr>
          <a:xfrm>
            <a:off x="1295400" y="781050"/>
            <a:ext cx="8915400" cy="5791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 fontScale="92500" lnSpcReduction="20000"/>
          </a:bodyPr>
          <a:lstStyle>
            <a:lvl1pPr marL="608914" lvl="0" indent="-304457" algn="l" defTabSz="914400" rtl="0" eaLnBrk="1" latinLnBrk="0" hangingPunct="1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>
                <a:srgbClr val="78C149"/>
              </a:buClr>
              <a:buSzPts val="1600"/>
              <a:buFont typeface="Arial" panose="020B0604020202020204" pitchFamily="34" charset="0"/>
              <a:buNone/>
              <a:defRPr sz="2131" kern="1200">
                <a:solidFill>
                  <a:srgbClr val="78C14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217828" lvl="1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743" lvl="2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5657" lvl="3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4571" lvl="4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3486" lvl="5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2400" lvl="6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1315" lvl="7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0229" lvl="8" indent="-456686" algn="l" defTabSz="914400" rtl="0" eaLnBrk="1" latinLnBrk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en-KE" sz="2400" u="sng"/>
              <a:t>Makefiles main element is called a </a:t>
            </a:r>
            <a:r>
              <a:rPr lang="en-US" altLang="en-KE" sz="2400" i="1" u="sng"/>
              <a:t>rule</a:t>
            </a:r>
            <a:r>
              <a:rPr lang="en-US" altLang="en-KE" sz="2400" u="sng"/>
              <a:t>:</a:t>
            </a:r>
          </a:p>
          <a:p>
            <a:pPr>
              <a:buFontTx/>
              <a:buNone/>
            </a:pPr>
            <a:endParaRPr lang="en-US" altLang="en-KE" sz="2400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endParaRPr lang="en-US" altLang="en-KE" sz="2400" b="1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endParaRPr lang="en-US" altLang="en-KE" sz="2400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endParaRPr lang="en-US" altLang="en-KE" sz="2400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r>
              <a:rPr lang="en-US" altLang="en-KE" sz="2000" b="1" u="sng"/>
              <a:t>Example: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my_prog : eval.o main.o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	g++ -o my_prog eval.o main.o  	</a:t>
            </a:r>
          </a:p>
          <a:p>
            <a:pPr>
              <a:buFontTx/>
              <a:buNone/>
            </a:pPr>
            <a:endParaRPr lang="en-US" altLang="en-KE" sz="1400">
              <a:latin typeface="Courier New" panose="02070309020205020404" pitchFamily="49" charset="0"/>
            </a:endParaRP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eval.o : eval.c eval.h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	g++ -c eval.c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main.o : main.c eval.h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	g++ -c main.c</a:t>
            </a:r>
          </a:p>
          <a:p>
            <a:pPr>
              <a:buFontTx/>
              <a:buNone/>
            </a:pPr>
            <a:r>
              <a:rPr lang="en-US" altLang="en-KE" sz="2000">
                <a:latin typeface="Courier New" panose="02070309020205020404" pitchFamily="49" charset="0"/>
              </a:rPr>
              <a:t>_________________________</a:t>
            </a:r>
          </a:p>
          <a:p>
            <a:pPr>
              <a:buFontTx/>
              <a:buNone/>
            </a:pPr>
            <a:r>
              <a:rPr lang="en-US" altLang="en-KE" sz="1600">
                <a:latin typeface="Courier New" panose="02070309020205020404" pitchFamily="49" charset="0"/>
              </a:rPr>
              <a:t># -o to specify executable file name</a:t>
            </a:r>
          </a:p>
          <a:p>
            <a:pPr>
              <a:buFontTx/>
              <a:buNone/>
            </a:pPr>
            <a:r>
              <a:rPr lang="en-US" altLang="en-KE" sz="1600">
                <a:latin typeface="Courier New" panose="02070309020205020404" pitchFamily="49" charset="0"/>
              </a:rPr>
              <a:t># -c to compile only (no linking)</a:t>
            </a:r>
            <a:endParaRPr lang="en-US" altLang="en-KE" sz="1600" dirty="0">
              <a:latin typeface="Courier New" panose="02070309020205020404" pitchFamily="49" charset="0"/>
            </a:endParaRPr>
          </a:p>
        </p:txBody>
      </p:sp>
      <p:sp>
        <p:nvSpPr>
          <p:cNvPr id="6" name="Text Box 5">
            <a:extLst>
              <a:ext uri="{FF2B5EF4-FFF2-40B4-BE49-F238E27FC236}">
                <a16:creationId xmlns:a16="http://schemas.microsoft.com/office/drawing/2014/main" id="{7D8ABF9A-F1B0-430A-AA29-A78EF30A52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6900" y="1390650"/>
            <a:ext cx="7772400" cy="1143000"/>
          </a:xfrm>
          <a:prstGeom prst="rect">
            <a:avLst/>
          </a:prstGeom>
          <a:solidFill>
            <a:srgbClr val="DDDDDD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spcBef>
                <a:spcPct val="20000"/>
              </a:spcBef>
            </a:pPr>
            <a:r>
              <a:rPr lang="en-US" altLang="en-KE" dirty="0">
                <a:latin typeface="Courier New" panose="02070309020205020404" pitchFamily="49" charset="0"/>
              </a:rPr>
              <a:t>target : dependencies</a:t>
            </a:r>
          </a:p>
          <a:p>
            <a:pPr>
              <a:spcBef>
                <a:spcPct val="20000"/>
              </a:spcBef>
            </a:pPr>
            <a:r>
              <a:rPr lang="en-US" altLang="en-KE" b="1" dirty="0">
                <a:latin typeface="Courier New" panose="02070309020205020404" pitchFamily="49" charset="0"/>
              </a:rPr>
              <a:t>TAB</a:t>
            </a:r>
            <a:r>
              <a:rPr lang="en-US" altLang="en-KE" dirty="0">
                <a:latin typeface="Courier New" panose="02070309020205020404" pitchFamily="49" charset="0"/>
              </a:rPr>
              <a:t> 	commands			#shell commands</a:t>
            </a:r>
          </a:p>
        </p:txBody>
      </p:sp>
    </p:spTree>
    <p:extLst>
      <p:ext uri="{BB962C8B-B14F-4D97-AF65-F5344CB8AC3E}">
        <p14:creationId xmlns:p14="http://schemas.microsoft.com/office/powerpoint/2010/main" val="1397971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3543-B548-4C64-942B-B29D086F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Machine Learning Overview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2F3DB7-69BF-46D0-A46C-E4550927F0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 smtClean="0"/>
              <a:pPr lvl="0"/>
              <a:t>2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5705BC9-521C-4ADB-BD98-682F51451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7011" y="1421738"/>
            <a:ext cx="8491716" cy="4895343"/>
          </a:xfrm>
        </p:spPr>
        <p:txBody>
          <a:bodyPr>
            <a:normAutofit/>
          </a:bodyPr>
          <a:lstStyle/>
          <a:p>
            <a:pPr marL="399970" indent="-285693">
              <a:buFont typeface="Arial" panose="020B0604020202020204" pitchFamily="34" charset="0"/>
              <a:buChar char="•"/>
            </a:pPr>
            <a:r>
              <a:rPr lang="en-GB" sz="2200" dirty="0"/>
              <a:t>Supervised Learning </a:t>
            </a:r>
          </a:p>
          <a:p>
            <a:pPr marL="628524" lvl="1" indent="-285693">
              <a:buFont typeface="Arial" panose="020B0604020202020204" pitchFamily="34" charset="0"/>
              <a:buChar char="•"/>
            </a:pPr>
            <a:r>
              <a:rPr lang="en-GB" sz="2200" dirty="0"/>
              <a:t>Types</a:t>
            </a:r>
          </a:p>
          <a:p>
            <a:pPr marL="857079" lvl="2" indent="-285693">
              <a:buFont typeface="Arial" panose="020B0604020202020204" pitchFamily="34" charset="0"/>
              <a:buChar char="•"/>
            </a:pPr>
            <a:r>
              <a:rPr lang="en-GB" sz="2200" dirty="0"/>
              <a:t>Regression (numerical prediction)	</a:t>
            </a:r>
          </a:p>
          <a:p>
            <a:pPr marL="857079" lvl="2" indent="-285693">
              <a:buFont typeface="Arial" panose="020B0604020202020204" pitchFamily="34" charset="0"/>
              <a:buChar char="•"/>
            </a:pPr>
            <a:r>
              <a:rPr lang="en-GB" sz="2200" dirty="0"/>
              <a:t>Classification (categorical prediction)</a:t>
            </a:r>
          </a:p>
          <a:p>
            <a:pPr marL="628524" lvl="1" indent="-285693">
              <a:buFont typeface="Arial" panose="020B0604020202020204" pitchFamily="34" charset="0"/>
              <a:buChar char="•"/>
            </a:pPr>
            <a:r>
              <a:rPr lang="en-GB" sz="2200" dirty="0"/>
              <a:t>Concepts</a:t>
            </a:r>
          </a:p>
          <a:p>
            <a:pPr marL="857079" lvl="2" indent="-285693">
              <a:buFont typeface="Arial" panose="020B0604020202020204" pitchFamily="34" charset="0"/>
              <a:buChar char="•"/>
            </a:pPr>
            <a:r>
              <a:rPr lang="en-GB" sz="2200" dirty="0"/>
              <a:t>Training and testing sets</a:t>
            </a:r>
          </a:p>
          <a:p>
            <a:pPr marL="399970" indent="-285693">
              <a:buFont typeface="Arial" panose="020B0604020202020204" pitchFamily="34" charset="0"/>
              <a:buChar char="•"/>
            </a:pPr>
            <a:r>
              <a:rPr lang="en-GB" sz="2200" dirty="0"/>
              <a:t>Unsupervised Learning (not part of this session)</a:t>
            </a:r>
          </a:p>
          <a:p>
            <a:pPr marL="628524" lvl="1" indent="-285693">
              <a:buFont typeface="Arial" panose="020B0604020202020204" pitchFamily="34" charset="0"/>
              <a:buChar char="•"/>
            </a:pPr>
            <a:r>
              <a:rPr lang="en-GB" sz="2200" dirty="0"/>
              <a:t>Clustering</a:t>
            </a:r>
          </a:p>
          <a:p>
            <a:pPr marL="628524" lvl="1" indent="-285693">
              <a:buFont typeface="Arial" panose="020B0604020202020204" pitchFamily="34" charset="0"/>
              <a:buChar char="•"/>
            </a:pPr>
            <a:r>
              <a:rPr lang="en-GB" sz="2200" dirty="0"/>
              <a:t>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1477810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3543-B548-4C64-942B-B29D086F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Machine Learning Overview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2F3DB7-69BF-46D0-A46C-E4550927F0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 smtClean="0"/>
              <a:pPr lvl="0"/>
              <a:t>3</a:t>
            </a:fld>
            <a:endParaRPr lang="en-US"/>
          </a:p>
        </p:txBody>
      </p:sp>
      <p:pic>
        <p:nvPicPr>
          <p:cNvPr id="7" name="Google Shape;186;g27d0c8cc4df_0_14">
            <a:extLst>
              <a:ext uri="{FF2B5EF4-FFF2-40B4-BE49-F238E27FC236}">
                <a16:creationId xmlns:a16="http://schemas.microsoft.com/office/drawing/2014/main" id="{A0DE3B8B-7004-4DD0-99A1-F06FF706D70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57765" y="1635388"/>
            <a:ext cx="7496998" cy="41212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9155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3543-B548-4C64-942B-B29D086F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Supervised learning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2F3DB7-69BF-46D0-A46C-E4550927F0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 smtClean="0"/>
              <a:pPr lvl="0"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10552F-E122-41FA-98E6-BD67F9FBA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918" y="2198660"/>
            <a:ext cx="4907872" cy="27556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47D4BA-EE23-478B-A1D1-135FF2581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3222" y="2477963"/>
            <a:ext cx="5264902" cy="24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2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3543-B548-4C64-942B-B29D086F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Regression problems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2F3DB7-69BF-46D0-A46C-E4550927F0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 smtClean="0"/>
              <a:pPr lvl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66C19F-1425-45BB-9D48-2B08162EA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298" y="1733151"/>
            <a:ext cx="4794643" cy="4219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6FA684-DEDD-414E-9203-4EBC1130D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528" y="2070565"/>
            <a:ext cx="4794643" cy="318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302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604CD-88FF-4835-8CFE-86F4C116E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Classification problems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6AD13E-2E1B-4BFD-92EE-D97DF02E11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4100" name="Picture 4" descr="Classification Algorithm in Machine Learning ">
            <a:extLst>
              <a:ext uri="{FF2B5EF4-FFF2-40B4-BE49-F238E27FC236}">
                <a16:creationId xmlns:a16="http://schemas.microsoft.com/office/drawing/2014/main" id="{AD7C0A8E-F196-4063-9086-9C23F1BB8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842" y="2188384"/>
            <a:ext cx="3522868" cy="3120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DCFE3E-2179-4638-94DC-BCD5EB7CA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3222" y="2561560"/>
            <a:ext cx="4432266" cy="297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031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BE704-1D3D-413A-8E77-E175987D5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Supervised learning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350141-A0A7-46A1-A7B2-A1CA9492FB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DF3AF4-E5D1-4ED0-80B3-E24712D73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640" y="2622181"/>
            <a:ext cx="6623104" cy="152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16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00088-F430-4F2B-BB60-000F9543B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Unsupervised learning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4C8DC2-C3BB-4520-9AE7-67E3D8135D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41BB0C-C932-4A08-84C1-360D65533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078" y="2343618"/>
            <a:ext cx="4971382" cy="26760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75A570-49FE-4A66-98E5-3BE29E162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7541" y="2031559"/>
            <a:ext cx="3904738" cy="351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118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19D12-729E-4CF6-9C4F-CF57429F1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Performance Evaluation</a:t>
            </a:r>
            <a:endParaRPr lang="en-K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C6C16E-989F-4004-8B56-C434E1E071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Google Shape;261;p31" descr="A screenshot of a test&#10;&#10;Description automatically generated">
            <a:extLst>
              <a:ext uri="{FF2B5EF4-FFF2-40B4-BE49-F238E27FC236}">
                <a16:creationId xmlns:a16="http://schemas.microsoft.com/office/drawing/2014/main" id="{5ED363EA-6F5B-45EA-962F-DB39BD492A7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7175" y="1483820"/>
            <a:ext cx="5122358" cy="424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66;p32" descr="A screenshot of a computer&#10;&#10;Description automatically generated">
            <a:extLst>
              <a:ext uri="{FF2B5EF4-FFF2-40B4-BE49-F238E27FC236}">
                <a16:creationId xmlns:a16="http://schemas.microsoft.com/office/drawing/2014/main" id="{9928C9F7-7509-45CE-9277-FA50ABC44A4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77162" y="1483820"/>
            <a:ext cx="5187663" cy="42448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4612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14606</TotalTime>
  <Words>378</Words>
  <Application>Microsoft Office PowerPoint</Application>
  <PresentationFormat>Widescreen</PresentationFormat>
  <Paragraphs>109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Arial Narrow</vt:lpstr>
      <vt:lpstr>Calibri</vt:lpstr>
      <vt:lpstr>Calibri Light</vt:lpstr>
      <vt:lpstr>Courier New</vt:lpstr>
      <vt:lpstr>Times</vt:lpstr>
      <vt:lpstr>Wingdings</vt:lpstr>
      <vt:lpstr>Office Theme</vt:lpstr>
      <vt:lpstr>PowerPoint Presentation</vt:lpstr>
      <vt:lpstr>Machine Learning Overview</vt:lpstr>
      <vt:lpstr>Machine Learning Overview</vt:lpstr>
      <vt:lpstr>Supervised learning</vt:lpstr>
      <vt:lpstr>Regression problems</vt:lpstr>
      <vt:lpstr>Classification problems</vt:lpstr>
      <vt:lpstr>Supervised learning</vt:lpstr>
      <vt:lpstr>Unsupervised learning</vt:lpstr>
      <vt:lpstr>Model Performance Evaluation</vt:lpstr>
      <vt:lpstr>Model Performance Evaluation</vt:lpstr>
      <vt:lpstr>Summary</vt:lpstr>
      <vt:lpstr>Low-code platform</vt:lpstr>
      <vt:lpstr>Components</vt:lpstr>
      <vt:lpstr>Key outputs</vt:lpstr>
      <vt:lpstr>Makefiles</vt:lpstr>
      <vt:lpstr>Using Makefiles</vt:lpstr>
      <vt:lpstr>Sample Makefile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DASSA @ Gates Foundation</dc:title>
  <dc:creator>Agnes Kiragga</dc:creator>
  <cp:lastModifiedBy>Steve Cygu</cp:lastModifiedBy>
  <cp:revision>188</cp:revision>
  <dcterms:created xsi:type="dcterms:W3CDTF">2022-10-14T09:27:17Z</dcterms:created>
  <dcterms:modified xsi:type="dcterms:W3CDTF">2024-06-19T17:14:04Z</dcterms:modified>
</cp:coreProperties>
</file>

<file path=docProps/thumbnail.jpeg>
</file>